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4"/>
  </p:sldMasterIdLst>
  <p:notesMasterIdLst>
    <p:notesMasterId r:id="rId9"/>
  </p:notesMasterIdLst>
  <p:handoutMasterIdLst>
    <p:handoutMasterId r:id="rId10"/>
  </p:handoutMasterIdLst>
  <p:sldIdLst>
    <p:sldId id="1864" r:id="rId5"/>
    <p:sldId id="1848" r:id="rId6"/>
    <p:sldId id="1865" r:id="rId7"/>
    <p:sldId id="1867" r:id="rId8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inks" id="{4CCBE145-9F3B-43C3-8EAE-1EE4FE803BE6}">
          <p14:sldIdLst>
            <p14:sldId id="1864"/>
            <p14:sldId id="1848"/>
            <p14:sldId id="1865"/>
            <p14:sldId id="1867"/>
          </p14:sldIdLst>
        </p14:section>
      </p14:sectionLst>
    </p:ext>
    <p:ext uri="{EFAFB233-063F-42B5-8137-9DF3F51BA10A}">
      <p15:sldGuideLst xmlns:p15="http://schemas.microsoft.com/office/powerpoint/2012/main">
        <p15:guide id="2" pos="48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7F4"/>
    <a:srgbClr val="FF2625"/>
    <a:srgbClr val="007788"/>
    <a:srgbClr val="297C2A"/>
    <a:srgbClr val="FE4387"/>
    <a:srgbClr val="F69000"/>
    <a:srgbClr val="01C2D1"/>
    <a:srgbClr val="D6D734"/>
    <a:srgbClr val="005C68"/>
    <a:srgbClr val="3B2E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1A7DE2-3C78-4C51-B5BB-F539B9305F44}" v="3" dt="2024-05-27T11:47:24.3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4" autoAdjust="0"/>
    <p:restoredTop sz="87584" autoAdjust="0"/>
  </p:normalViewPr>
  <p:slideViewPr>
    <p:cSldViewPr snapToGrid="0">
      <p:cViewPr varScale="1">
        <p:scale>
          <a:sx n="58" d="100"/>
          <a:sy n="58" d="100"/>
        </p:scale>
        <p:origin x="928" y="52"/>
      </p:cViewPr>
      <p:guideLst>
        <p:guide pos="48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 showGuides="1">
      <p:cViewPr varScale="1">
        <p:scale>
          <a:sx n="48" d="100"/>
          <a:sy n="48" d="100"/>
        </p:scale>
        <p:origin x="2684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bna Asmar" userId="63f1723b-1b6e-4479-8713-240771711a7a" providerId="ADAL" clId="{0C1A7DE2-3C78-4C51-B5BB-F539B9305F44}"/>
    <pc:docChg chg="undo custSel modSld">
      <pc:chgData name="Loubna Asmar" userId="63f1723b-1b6e-4479-8713-240771711a7a" providerId="ADAL" clId="{0C1A7DE2-3C78-4C51-B5BB-F539B9305F44}" dt="2024-05-29T09:53:15.886" v="634" actId="113"/>
      <pc:docMkLst>
        <pc:docMk/>
      </pc:docMkLst>
      <pc:sldChg chg="modSp mod">
        <pc:chgData name="Loubna Asmar" userId="63f1723b-1b6e-4479-8713-240771711a7a" providerId="ADAL" clId="{0C1A7DE2-3C78-4C51-B5BB-F539B9305F44}" dt="2024-05-28T07:37:36.617" v="553" actId="20577"/>
        <pc:sldMkLst>
          <pc:docMk/>
          <pc:sldMk cId="2957678139" sldId="1848"/>
        </pc:sldMkLst>
        <pc:spChg chg="mod">
          <ac:chgData name="Loubna Asmar" userId="63f1723b-1b6e-4479-8713-240771711a7a" providerId="ADAL" clId="{0C1A7DE2-3C78-4C51-B5BB-F539B9305F44}" dt="2024-05-27T09:55:21.163" v="3" actId="20577"/>
          <ac:spMkLst>
            <pc:docMk/>
            <pc:sldMk cId="2957678139" sldId="1848"/>
            <ac:spMk id="7" creationId="{E262F11A-531A-17E6-C313-734613F9CA89}"/>
          </ac:spMkLst>
        </pc:spChg>
        <pc:spChg chg="mod">
          <ac:chgData name="Loubna Asmar" userId="63f1723b-1b6e-4479-8713-240771711a7a" providerId="ADAL" clId="{0C1A7DE2-3C78-4C51-B5BB-F539B9305F44}" dt="2024-05-28T07:37:36.617" v="553" actId="20577"/>
          <ac:spMkLst>
            <pc:docMk/>
            <pc:sldMk cId="2957678139" sldId="1848"/>
            <ac:spMk id="10" creationId="{3E90A16C-1235-4DE1-9AE7-2F7599C83F90}"/>
          </ac:spMkLst>
        </pc:spChg>
        <pc:spChg chg="mod">
          <ac:chgData name="Loubna Asmar" userId="63f1723b-1b6e-4479-8713-240771711a7a" providerId="ADAL" clId="{0C1A7DE2-3C78-4C51-B5BB-F539B9305F44}" dt="2024-05-27T11:28:43.827" v="129" actId="20577"/>
          <ac:spMkLst>
            <pc:docMk/>
            <pc:sldMk cId="2957678139" sldId="1848"/>
            <ac:spMk id="17" creationId="{028BFD20-B51F-D77C-917A-34330CC6C952}"/>
          </ac:spMkLst>
        </pc:spChg>
        <pc:spChg chg="mod">
          <ac:chgData name="Loubna Asmar" userId="63f1723b-1b6e-4479-8713-240771711a7a" providerId="ADAL" clId="{0C1A7DE2-3C78-4C51-B5BB-F539B9305F44}" dt="2024-05-27T11:29:07.124" v="154" actId="14100"/>
          <ac:spMkLst>
            <pc:docMk/>
            <pc:sldMk cId="2957678139" sldId="1848"/>
            <ac:spMk id="18" creationId="{7AC85401-24B3-44B2-CCA2-1E8CBA85209E}"/>
          </ac:spMkLst>
        </pc:spChg>
        <pc:spChg chg="mod">
          <ac:chgData name="Loubna Asmar" userId="63f1723b-1b6e-4479-8713-240771711a7a" providerId="ADAL" clId="{0C1A7DE2-3C78-4C51-B5BB-F539B9305F44}" dt="2024-05-27T11:29:12.533" v="156" actId="20577"/>
          <ac:spMkLst>
            <pc:docMk/>
            <pc:sldMk cId="2957678139" sldId="1848"/>
            <ac:spMk id="24" creationId="{BA98F978-DE56-FE71-D6A0-954784107296}"/>
          </ac:spMkLst>
        </pc:spChg>
        <pc:spChg chg="mod">
          <ac:chgData name="Loubna Asmar" userId="63f1723b-1b6e-4479-8713-240771711a7a" providerId="ADAL" clId="{0C1A7DE2-3C78-4C51-B5BB-F539B9305F44}" dt="2024-05-27T11:29:38.002" v="194" actId="20577"/>
          <ac:spMkLst>
            <pc:docMk/>
            <pc:sldMk cId="2957678139" sldId="1848"/>
            <ac:spMk id="25" creationId="{034A26CC-51C0-8363-6BE6-21B256AA4985}"/>
          </ac:spMkLst>
        </pc:spChg>
      </pc:sldChg>
      <pc:sldChg chg="modSp mod">
        <pc:chgData name="Loubna Asmar" userId="63f1723b-1b6e-4479-8713-240771711a7a" providerId="ADAL" clId="{0C1A7DE2-3C78-4C51-B5BB-F539B9305F44}" dt="2024-05-29T09:53:15.886" v="634" actId="113"/>
        <pc:sldMkLst>
          <pc:docMk/>
          <pc:sldMk cId="1543265293" sldId="1864"/>
        </pc:sldMkLst>
        <pc:spChg chg="mod">
          <ac:chgData name="Loubna Asmar" userId="63f1723b-1b6e-4479-8713-240771711a7a" providerId="ADAL" clId="{0C1A7DE2-3C78-4C51-B5BB-F539B9305F44}" dt="2024-05-29T09:53:15.886" v="634" actId="113"/>
          <ac:spMkLst>
            <pc:docMk/>
            <pc:sldMk cId="1543265293" sldId="1864"/>
            <ac:spMk id="3074" creationId="{ED2DB031-9003-4F74-A88F-FE2A2ABABC72}"/>
          </ac:spMkLst>
        </pc:spChg>
      </pc:sldChg>
      <pc:sldChg chg="modSp mod">
        <pc:chgData name="Loubna Asmar" userId="63f1723b-1b6e-4479-8713-240771711a7a" providerId="ADAL" clId="{0C1A7DE2-3C78-4C51-B5BB-F539B9305F44}" dt="2024-05-28T05:20:25.044" v="476" actId="14100"/>
        <pc:sldMkLst>
          <pc:docMk/>
          <pc:sldMk cId="4064525676" sldId="1865"/>
        </pc:sldMkLst>
        <pc:spChg chg="mod">
          <ac:chgData name="Loubna Asmar" userId="63f1723b-1b6e-4479-8713-240771711a7a" providerId="ADAL" clId="{0C1A7DE2-3C78-4C51-B5BB-F539B9305F44}" dt="2024-05-27T11:27:58.801" v="110" actId="20577"/>
          <ac:spMkLst>
            <pc:docMk/>
            <pc:sldMk cId="4064525676" sldId="1865"/>
            <ac:spMk id="4" creationId="{048FBE6B-DC67-4E64-80F4-CADE978D2FE3}"/>
          </ac:spMkLst>
        </pc:spChg>
        <pc:spChg chg="mod">
          <ac:chgData name="Loubna Asmar" userId="63f1723b-1b6e-4479-8713-240771711a7a" providerId="ADAL" clId="{0C1A7DE2-3C78-4C51-B5BB-F539B9305F44}" dt="2024-05-27T11:30:11.721" v="197" actId="6549"/>
          <ac:spMkLst>
            <pc:docMk/>
            <pc:sldMk cId="4064525676" sldId="1865"/>
            <ac:spMk id="10" creationId="{3E90A16C-1235-4DE1-9AE7-2F7599C83F90}"/>
          </ac:spMkLst>
        </pc:spChg>
        <pc:spChg chg="mod">
          <ac:chgData name="Loubna Asmar" userId="63f1723b-1b6e-4479-8713-240771711a7a" providerId="ADAL" clId="{0C1A7DE2-3C78-4C51-B5BB-F539B9305F44}" dt="2024-05-27T11:30:21.450" v="200" actId="20577"/>
          <ac:spMkLst>
            <pc:docMk/>
            <pc:sldMk cId="4064525676" sldId="1865"/>
            <ac:spMk id="11" creationId="{A9F31515-082A-3ABE-94F5-7E5CDB70247A}"/>
          </ac:spMkLst>
        </pc:spChg>
        <pc:spChg chg="mod">
          <ac:chgData name="Loubna Asmar" userId="63f1723b-1b6e-4479-8713-240771711a7a" providerId="ADAL" clId="{0C1A7DE2-3C78-4C51-B5BB-F539B9305F44}" dt="2024-05-27T11:34:07.726" v="302" actId="6549"/>
          <ac:spMkLst>
            <pc:docMk/>
            <pc:sldMk cId="4064525676" sldId="1865"/>
            <ac:spMk id="12" creationId="{68EA218E-B5CF-83AE-098B-C2FCA10F8DDD}"/>
          </ac:spMkLst>
        </pc:spChg>
        <pc:spChg chg="mod">
          <ac:chgData name="Loubna Asmar" userId="63f1723b-1b6e-4479-8713-240771711a7a" providerId="ADAL" clId="{0C1A7DE2-3C78-4C51-B5BB-F539B9305F44}" dt="2024-05-28T05:19:46.603" v="472" actId="20577"/>
          <ac:spMkLst>
            <pc:docMk/>
            <pc:sldMk cId="4064525676" sldId="1865"/>
            <ac:spMk id="16" creationId="{EF49B674-B128-780C-09D9-204812706B10}"/>
          </ac:spMkLst>
        </pc:spChg>
        <pc:spChg chg="mod">
          <ac:chgData name="Loubna Asmar" userId="63f1723b-1b6e-4479-8713-240771711a7a" providerId="ADAL" clId="{0C1A7DE2-3C78-4C51-B5BB-F539B9305F44}" dt="2024-05-28T05:20:25.044" v="476" actId="14100"/>
          <ac:spMkLst>
            <pc:docMk/>
            <pc:sldMk cId="4064525676" sldId="1865"/>
            <ac:spMk id="19" creationId="{E19215F7-F413-F70E-E72C-2F7915BAA25E}"/>
          </ac:spMkLst>
        </pc:spChg>
        <pc:spChg chg="mod">
          <ac:chgData name="Loubna Asmar" userId="63f1723b-1b6e-4479-8713-240771711a7a" providerId="ADAL" clId="{0C1A7DE2-3C78-4C51-B5BB-F539B9305F44}" dt="2024-05-27T11:35:58.977" v="343" actId="20577"/>
          <ac:spMkLst>
            <pc:docMk/>
            <pc:sldMk cId="4064525676" sldId="1865"/>
            <ac:spMk id="22" creationId="{448C0ECD-3A5E-E0B4-77DD-6707CA0468EA}"/>
          </ac:spMkLst>
        </pc:spChg>
      </pc:sldChg>
      <pc:sldChg chg="delSp modSp mod">
        <pc:chgData name="Loubna Asmar" userId="63f1723b-1b6e-4479-8713-240771711a7a" providerId="ADAL" clId="{0C1A7DE2-3C78-4C51-B5BB-F539B9305F44}" dt="2024-05-28T08:49:30.383" v="633" actId="20577"/>
        <pc:sldMkLst>
          <pc:docMk/>
          <pc:sldMk cId="1002432103" sldId="1867"/>
        </pc:sldMkLst>
        <pc:spChg chg="mod">
          <ac:chgData name="Loubna Asmar" userId="63f1723b-1b6e-4479-8713-240771711a7a" providerId="ADAL" clId="{0C1A7DE2-3C78-4C51-B5BB-F539B9305F44}" dt="2024-05-27T11:28:04.813" v="114" actId="20577"/>
          <ac:spMkLst>
            <pc:docMk/>
            <pc:sldMk cId="1002432103" sldId="1867"/>
            <ac:spMk id="4" creationId="{C30DEA53-5377-A1F6-C16C-5E092B0E9FDC}"/>
          </ac:spMkLst>
        </pc:spChg>
        <pc:spChg chg="mod">
          <ac:chgData name="Loubna Asmar" userId="63f1723b-1b6e-4479-8713-240771711a7a" providerId="ADAL" clId="{0C1A7DE2-3C78-4C51-B5BB-F539B9305F44}" dt="2024-05-28T08:49:30.383" v="633" actId="20577"/>
          <ac:spMkLst>
            <pc:docMk/>
            <pc:sldMk cId="1002432103" sldId="1867"/>
            <ac:spMk id="5" creationId="{7EB92477-2D34-EBC8-38EF-5BF539827541}"/>
          </ac:spMkLst>
        </pc:spChg>
        <pc:spChg chg="del mod">
          <ac:chgData name="Loubna Asmar" userId="63f1723b-1b6e-4479-8713-240771711a7a" providerId="ADAL" clId="{0C1A7DE2-3C78-4C51-B5BB-F539B9305F44}" dt="2024-05-27T11:42:22.414" v="388" actId="478"/>
          <ac:spMkLst>
            <pc:docMk/>
            <pc:sldMk cId="1002432103" sldId="1867"/>
            <ac:spMk id="6" creationId="{71FC07AA-CA0F-6198-D826-70975EC69EB7}"/>
          </ac:spMkLst>
        </pc:spChg>
        <pc:spChg chg="mod">
          <ac:chgData name="Loubna Asmar" userId="63f1723b-1b6e-4479-8713-240771711a7a" providerId="ADAL" clId="{0C1A7DE2-3C78-4C51-B5BB-F539B9305F44}" dt="2024-05-28T08:03:33.875" v="632" actId="27636"/>
          <ac:spMkLst>
            <pc:docMk/>
            <pc:sldMk cId="1002432103" sldId="1867"/>
            <ac:spMk id="7" creationId="{CC9A919E-9378-3FD8-7EDB-72064C6DEF4D}"/>
          </ac:spMkLst>
        </pc:spChg>
        <pc:picChg chg="mod">
          <ac:chgData name="Loubna Asmar" userId="63f1723b-1b6e-4479-8713-240771711a7a" providerId="ADAL" clId="{0C1A7DE2-3C78-4C51-B5BB-F539B9305F44}" dt="2024-05-28T08:01:54.018" v="579" actId="1076"/>
          <ac:picMkLst>
            <pc:docMk/>
            <pc:sldMk cId="1002432103" sldId="1867"/>
            <ac:picMk id="8" creationId="{B7054B72-F47F-DED3-B6CF-807B79E3280D}"/>
          </ac:picMkLst>
        </pc:picChg>
        <pc:picChg chg="mod">
          <ac:chgData name="Loubna Asmar" userId="63f1723b-1b6e-4479-8713-240771711a7a" providerId="ADAL" clId="{0C1A7DE2-3C78-4C51-B5BB-F539B9305F44}" dt="2024-05-27T11:42:33.748" v="390" actId="1076"/>
          <ac:picMkLst>
            <pc:docMk/>
            <pc:sldMk cId="1002432103" sldId="1867"/>
            <ac:picMk id="10" creationId="{4C063F8A-46F4-28DD-5CE5-D03055594A8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ACAFC1F-15E8-4659-B445-2DCE56C6E4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389ACF-620B-4973-826D-C81B497FD2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CD4961-0791-4140-A452-41CFA6EC0553}" type="datetimeFigureOut">
              <a:rPr lang="en-US" smtClean="0"/>
              <a:t>29/05/2024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E44D2E-37ED-41C4-A335-2B6C8751E2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748BB0-5B2C-4ACA-BD70-CC3E971502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06954D-AA1D-47B5-9106-5D9358A61F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548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9F622F8-1824-4338-8C3C-5529D3BDEF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18DDD53-BB38-4118-BC75-9CE27D49C55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6C03B6F7-B1AE-4118-ABA2-FFEC9B8F0E9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646F5356-BDE8-43C1-9587-85323D02B19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89912C35-11A9-4DA7-8476-F1823F658CA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7180ED79-CEC3-4FB9-B511-8597B20A0C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EB7EE2-04A2-4FB2-9625-C9C73AC4D32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FA4671F7-4D2C-4B1E-AED7-24676BE8B4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7842D7-C728-4EBD-982B-B8BE79E4DBBE}" type="slidenum">
              <a:rPr lang="en-US" altLang="en-US"/>
              <a:pPr eaLnBrk="1" hangingPunct="1"/>
              <a:t>1</a:t>
            </a:fld>
            <a:endParaRPr lang="en-US" altLang="en-US" dirty="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D8E83BD0-7AE4-4323-9047-FC368929C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FDECF5EC-C5EC-4723-8F4F-A75A20018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8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3417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33817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93486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2E0BC0C9-E1C8-43B4-B02D-558783360CD4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4645152" y="1837944"/>
            <a:ext cx="6967728" cy="2624328"/>
          </a:xfrm>
        </p:spPr>
        <p:txBody>
          <a:bodyPr anchor="ctr">
            <a:normAutofit fontScale="90000"/>
          </a:bodyPr>
          <a:lstStyle>
            <a:lvl1pPr algn="ctr">
              <a:defRPr sz="4400" b="0">
                <a:solidFill>
                  <a:schemeClr val="accent3"/>
                </a:solidFill>
                <a:latin typeface="+mj-lt"/>
              </a:defRPr>
            </a:lvl1pPr>
          </a:lstStyle>
          <a:p>
            <a:pPr algn="l" eaLnBrk="1" hangingPunct="1"/>
            <a:r>
              <a:rPr lang="en-US" altLang="en-US" sz="6600" b="1">
                <a:latin typeface="+mn-lt"/>
              </a:rPr>
              <a:t>Click to edit Master title style</a:t>
            </a:r>
            <a:endParaRPr lang="en-US" altLang="en-US" sz="6600" b="1" dirty="0">
              <a:latin typeface="+mn-lt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0A0F3C9-3AB5-4E08-8531-AA11FB733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9525"/>
            <a:ext cx="417195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79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B1932CF-F265-4AEE-8704-F42C01AFB4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8000" y="715963"/>
            <a:ext cx="4572000" cy="4654823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87C0253-70CA-4E5C-AE9D-1B0C8D3813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65"/>
          <a:stretch/>
        </p:blipFill>
        <p:spPr>
          <a:xfrm>
            <a:off x="44450" y="5638800"/>
            <a:ext cx="12147550" cy="1219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D6C0B2-9A48-4C93-B61B-29BAD5AA5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5334000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3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946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89E410BA-B0FE-4F0E-8BE5-D33CC01663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8000" y="3444081"/>
            <a:ext cx="4572000" cy="236220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827A95C0-AE8D-46E1-9EF9-64504CBEF9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8000" y="715963"/>
            <a:ext cx="4572000" cy="236220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A865C00-02F4-49EE-A361-F7D34853CE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F84A5CD-78E4-4FA4-A69A-69BA623D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5334000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3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680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7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6477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EFAC9D2-EFFD-400B-A27D-15491636E8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43875" y="266700"/>
            <a:ext cx="4048125" cy="592455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161FF1D-90EC-45F2-A73E-1903E6F9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715961"/>
            <a:ext cx="6476999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3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7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48201" y="1905000"/>
            <a:ext cx="6960704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419FA93-726C-46DF-AA6F-7936E00173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6025" y="242887"/>
            <a:ext cx="3629025" cy="637222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BC916A3-2B6E-4719-959B-4D40B52E5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201" y="715961"/>
            <a:ext cx="6960704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3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87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92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etti Content Purp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5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 with border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1B4C460-6DD9-4215-A553-BF8A2E91D9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15037" y="6086475"/>
            <a:ext cx="5953125" cy="77152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FEB78B1-70BF-4543-BF64-761AB55C1BB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6715125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88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 userDrawn="1">
          <p15:clr>
            <a:srgbClr val="5ACBF0"/>
          </p15:clr>
        </p15:guide>
        <p15:guide id="4" orient="horz" pos="2488" userDrawn="1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etti Content Blu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4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 with border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4DB5AF3-A5ED-4D17-BD3C-81D11C4F94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72150" y="6086475"/>
            <a:ext cx="5953125" cy="77152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420EFF2-8173-4E25-ADF3-8100FA16D4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6715125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71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 userDrawn="1">
          <p15:clr>
            <a:srgbClr val="5ACBF0"/>
          </p15:clr>
        </p15:guide>
        <p15:guide id="4" orient="horz" pos="2488" userDrawn="1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Pattern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EEF53A4-35A6-4E43-B220-67DA381C59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7724906-4405-47F4-B533-7291B003B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Insert Text Here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6A11B1F-F0BD-4D89-BF5D-45A1199819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65"/>
          <a:stretch/>
        </p:blipFill>
        <p:spPr>
          <a:xfrm>
            <a:off x="44450" y="5638800"/>
            <a:ext cx="1214755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23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Patter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BC00585D-E155-409A-899A-29BDF4E57F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6577"/>
            <a:ext cx="10668000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text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944D9B-AA15-4DB5-AE58-0FA514F6FE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90699"/>
            <a:ext cx="10668000" cy="6858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0FED17F-41F1-4615-A696-AF6F85A6AB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009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E65ED86-A26C-479A-8393-0BFDCBCD43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83952"/>
            <a:ext cx="10668000" cy="111164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1A834B-FAC3-4C97-AEAE-75A4B8BAA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4"/>
            <a:ext cx="9144000" cy="64633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4000" b="1">
                <a:solidFill>
                  <a:schemeClr val="accent4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917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1B9BC-7BE7-4893-90FD-CC95830FD8F2}" type="datetimeFigureOut">
              <a:rPr lang="en-US" smtClean="0"/>
              <a:t>29/05/2024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270E-046A-4C23-BC98-E307A7DD6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841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64696-E1F3-49EF-AEC8-730A16D9A23F}" type="datetimeFigureOut">
              <a:rPr lang="en-US" altLang="en-US" smtClean="0"/>
              <a:pPr/>
              <a:t>29/05/2024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969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88" r:id="rId2"/>
    <p:sldLayoutId id="2147483702" r:id="rId3"/>
    <p:sldLayoutId id="2147483699" r:id="rId4"/>
    <p:sldLayoutId id="2147483701" r:id="rId5"/>
    <p:sldLayoutId id="2147483700" r:id="rId6"/>
    <p:sldLayoutId id="2147483703" r:id="rId7"/>
    <p:sldLayoutId id="2147483690" r:id="rId8"/>
    <p:sldLayoutId id="2147483704" r:id="rId9"/>
    <p:sldLayoutId id="2147483691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9.png"/><Relationship Id="rId7" Type="http://schemas.openxmlformats.org/officeDocument/2006/relationships/image" Target="../media/image27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.svg"/><Relationship Id="rId11" Type="http://schemas.openxmlformats.org/officeDocument/2006/relationships/image" Target="../media/image25.png"/><Relationship Id="rId5" Type="http://schemas.openxmlformats.org/officeDocument/2006/relationships/image" Target="../media/image31.png"/><Relationship Id="rId10" Type="http://schemas.openxmlformats.org/officeDocument/2006/relationships/image" Target="../media/image34.svg"/><Relationship Id="rId4" Type="http://schemas.openxmlformats.org/officeDocument/2006/relationships/image" Target="../media/image30.svg"/><Relationship Id="rId9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D2DB031-9003-4F74-A88F-FE2A2ABABC72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4675760" y="2119085"/>
            <a:ext cx="6963135" cy="2619829"/>
          </a:xfrm>
        </p:spPr>
        <p:txBody>
          <a:bodyPr anchor="ctr">
            <a:noAutofit/>
          </a:bodyPr>
          <a:lstStyle/>
          <a:p>
            <a:pPr algn="ctr" rtl="1" eaLnBrk="1" hangingPunct="1">
              <a:lnSpc>
                <a:spcPct val="100000"/>
              </a:lnSpc>
            </a:pPr>
            <a:r>
              <a:rPr lang="ar-LB" altLang="en-US" b="1" dirty="0">
                <a:solidFill>
                  <a:schemeClr val="accent5"/>
                </a:solidFill>
              </a:rPr>
              <a:t>الأهلية القانونية والعدالة بين الجنسين في المنطقة العربية</a:t>
            </a:r>
            <a:endParaRPr lang="en-US" altLang="en-US" b="1" dirty="0">
              <a:solidFill>
                <a:schemeClr val="accent5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326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E90A16C-1235-4DE1-9AE7-2F7599C83F9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62000" y="1323940"/>
            <a:ext cx="10668000" cy="1713053"/>
          </a:xfrm>
        </p:spPr>
        <p:txBody>
          <a:bodyPr anchor="ctr">
            <a:normAutofit/>
          </a:bodyPr>
          <a:lstStyle/>
          <a:p>
            <a:pPr marL="0" indent="0" algn="just" rtl="1">
              <a:buNone/>
            </a:pPr>
            <a:r>
              <a:rPr lang="ar-LB" altLang="en-US" b="0" dirty="0">
                <a:solidFill>
                  <a:schemeClr val="accent3"/>
                </a:solidFill>
                <a:latin typeface="+mj-lt"/>
              </a:rPr>
              <a:t>الأهلية القانونية هي المجال الذي سجّل أعلى مستوى تقدّم في المنطقة بما يتوافق مع المعايير الدولية، وذلك في مجالات عديدة منها ما يلي:</a:t>
            </a:r>
          </a:p>
        </p:txBody>
      </p:sp>
      <p:pic>
        <p:nvPicPr>
          <p:cNvPr id="3" name="Graphic 2" descr="Contract">
            <a:extLst>
              <a:ext uri="{FF2B5EF4-FFF2-40B4-BE49-F238E27FC236}">
                <a16:creationId xmlns:a16="http://schemas.microsoft.com/office/drawing/2014/main" id="{15DB86EF-354D-4B5B-EAB0-60E7D4733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13950" y="3200400"/>
            <a:ext cx="1041400" cy="1041400"/>
          </a:xfrm>
          <a:prstGeom prst="rect">
            <a:avLst/>
          </a:prstGeom>
        </p:spPr>
      </p:pic>
      <p:pic>
        <p:nvPicPr>
          <p:cNvPr id="6" name="Graphic 5" descr="Diploma roll">
            <a:extLst>
              <a:ext uri="{FF2B5EF4-FFF2-40B4-BE49-F238E27FC236}">
                <a16:creationId xmlns:a16="http://schemas.microsoft.com/office/drawing/2014/main" id="{B0CB4692-1038-F43D-0EA9-E53C364612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50188" y="3200400"/>
            <a:ext cx="1041400" cy="1041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28BFD20-B51F-D77C-917A-34330CC6C952}"/>
              </a:ext>
            </a:extLst>
          </p:cNvPr>
          <p:cNvSpPr txBox="1"/>
          <p:nvPr/>
        </p:nvSpPr>
        <p:spPr>
          <a:xfrm>
            <a:off x="9772650" y="4459726"/>
            <a:ext cx="15240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LB" altLang="en-US" sz="2400" dirty="0">
                <a:solidFill>
                  <a:schemeClr val="accent3"/>
                </a:solidFill>
                <a:latin typeface="+mj-lt"/>
              </a:rPr>
              <a:t>إبرام العقود</a:t>
            </a:r>
            <a:endParaRPr lang="en-LB" sz="2400" dirty="0">
              <a:solidFill>
                <a:schemeClr val="accent3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C85401-24B3-44B2-CCA2-1E8CBA85209E}"/>
              </a:ext>
            </a:extLst>
          </p:cNvPr>
          <p:cNvSpPr txBox="1"/>
          <p:nvPr/>
        </p:nvSpPr>
        <p:spPr>
          <a:xfrm>
            <a:off x="7709096" y="4459726"/>
            <a:ext cx="1758462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LB" altLang="en-US" sz="2400" dirty="0">
                <a:solidFill>
                  <a:schemeClr val="accent3"/>
                </a:solidFill>
                <a:latin typeface="+mj-lt"/>
              </a:rPr>
              <a:t>حيازة الشهادات</a:t>
            </a:r>
            <a:endParaRPr lang="en-LB" sz="2400" dirty="0">
              <a:solidFill>
                <a:schemeClr val="accent3"/>
              </a:solidFill>
            </a:endParaRPr>
          </a:p>
        </p:txBody>
      </p:sp>
      <p:pic>
        <p:nvPicPr>
          <p:cNvPr id="20" name="Graphic 19" descr="Upward trend">
            <a:extLst>
              <a:ext uri="{FF2B5EF4-FFF2-40B4-BE49-F238E27FC236}">
                <a16:creationId xmlns:a16="http://schemas.microsoft.com/office/drawing/2014/main" id="{D7EBCB83-E6D8-0B30-DC74-77818F747E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0802" y="3200400"/>
            <a:ext cx="1041400" cy="1041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D065453-BF23-7C98-D635-FB05E8AB1824}"/>
              </a:ext>
            </a:extLst>
          </p:cNvPr>
          <p:cNvSpPr txBox="1"/>
          <p:nvPr/>
        </p:nvSpPr>
        <p:spPr>
          <a:xfrm>
            <a:off x="5340426" y="4459726"/>
            <a:ext cx="1962152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LB" altLang="en-US" sz="2400" dirty="0">
                <a:solidFill>
                  <a:schemeClr val="accent3"/>
                </a:solidFill>
                <a:latin typeface="+mj-lt"/>
              </a:rPr>
              <a:t>ممارسة التجارة</a:t>
            </a:r>
            <a:endParaRPr lang="en-LB" sz="2400" dirty="0">
              <a:solidFill>
                <a:schemeClr val="accent3"/>
              </a:solidFill>
            </a:endParaRPr>
          </a:p>
        </p:txBody>
      </p:sp>
      <p:pic>
        <p:nvPicPr>
          <p:cNvPr id="23" name="Graphic 22" descr="Gavel">
            <a:extLst>
              <a:ext uri="{FF2B5EF4-FFF2-40B4-BE49-F238E27FC236}">
                <a16:creationId xmlns:a16="http://schemas.microsoft.com/office/drawing/2014/main" id="{BAA83FE0-31F8-783A-2597-15A8ED9EA5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31405" y="3200400"/>
            <a:ext cx="1041400" cy="10414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A98F978-DE56-FE71-D6A0-954784107296}"/>
              </a:ext>
            </a:extLst>
          </p:cNvPr>
          <p:cNvSpPr txBox="1"/>
          <p:nvPr/>
        </p:nvSpPr>
        <p:spPr>
          <a:xfrm>
            <a:off x="3171029" y="4275059"/>
            <a:ext cx="1962152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LB" altLang="en-US" sz="2400" dirty="0">
                <a:solidFill>
                  <a:schemeClr val="accent3"/>
                </a:solidFill>
                <a:latin typeface="+mj-lt"/>
              </a:rPr>
              <a:t>الشروع في الإجراءات المدنية والشرعية</a:t>
            </a:r>
            <a:endParaRPr lang="en-LB" sz="2400" dirty="0">
              <a:solidFill>
                <a:schemeClr val="accent3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4A26CC-51C0-8363-6BE6-21B256AA4985}"/>
              </a:ext>
            </a:extLst>
          </p:cNvPr>
          <p:cNvSpPr txBox="1"/>
          <p:nvPr/>
        </p:nvSpPr>
        <p:spPr>
          <a:xfrm>
            <a:off x="672225" y="4505892"/>
            <a:ext cx="2395181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LB" altLang="en-US" sz="2400" dirty="0">
                <a:solidFill>
                  <a:schemeClr val="accent3"/>
                </a:solidFill>
                <a:latin typeface="+mj-lt"/>
              </a:rPr>
              <a:t>الحصول على الوثائق الثبوتية</a:t>
            </a:r>
            <a:endParaRPr lang="en-LB" sz="2400" dirty="0">
              <a:solidFill>
                <a:schemeClr val="accent3"/>
              </a:solidFill>
            </a:endParaRPr>
          </a:p>
        </p:txBody>
      </p:sp>
      <p:pic>
        <p:nvPicPr>
          <p:cNvPr id="27" name="Graphic 26" descr="Employee badge">
            <a:extLst>
              <a:ext uri="{FF2B5EF4-FFF2-40B4-BE49-F238E27FC236}">
                <a16:creationId xmlns:a16="http://schemas.microsoft.com/office/drawing/2014/main" id="{79235328-E108-AEB7-7A31-89A24383F1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49115" y="3200400"/>
            <a:ext cx="1041400" cy="1041400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E262F11A-531A-17E6-C313-734613F9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969" y="264855"/>
            <a:ext cx="8490030" cy="615553"/>
          </a:xfrm>
        </p:spPr>
        <p:txBody>
          <a:bodyPr anchor="ctr"/>
          <a:lstStyle/>
          <a:p>
            <a:pPr algn="r" rtl="1"/>
            <a:r>
              <a:rPr lang="ar-LB" dirty="0">
                <a:solidFill>
                  <a:schemeClr val="accent5"/>
                </a:solidFill>
              </a:rPr>
              <a:t>الأهلية القانونية في المنطقة العربية</a:t>
            </a:r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67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8FBE6B-DC67-4E64-80F4-CADE978D2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969" y="264855"/>
            <a:ext cx="8490030" cy="615553"/>
          </a:xfrm>
        </p:spPr>
        <p:txBody>
          <a:bodyPr anchor="ctr"/>
          <a:lstStyle/>
          <a:p>
            <a:pPr algn="r" rtl="1"/>
            <a:r>
              <a:rPr lang="ar-LB" dirty="0">
                <a:solidFill>
                  <a:schemeClr val="accent5"/>
                </a:solidFill>
              </a:rPr>
              <a:t>الأهلية القانونية في المنطقة العربية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E90A16C-1235-4DE1-9AE7-2F7599C83F9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572263" y="1068153"/>
            <a:ext cx="1857736" cy="762000"/>
          </a:xfrm>
        </p:spPr>
        <p:txBody>
          <a:bodyPr anchor="ctr">
            <a:normAutofit/>
          </a:bodyPr>
          <a:lstStyle/>
          <a:p>
            <a:pPr marL="0" indent="0" algn="just" rtl="1">
              <a:buNone/>
            </a:pPr>
            <a:r>
              <a:rPr lang="ar-LB" altLang="en-US" sz="2400" b="1" dirty="0">
                <a:solidFill>
                  <a:schemeClr val="tx2"/>
                </a:solidFill>
                <a:latin typeface="+mj-lt"/>
              </a:rPr>
              <a:t>في 20 دولة:</a:t>
            </a:r>
            <a:endParaRPr lang="en-US" altLang="en-US" sz="24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8" name="Graphic 7" descr="Scales of justice">
            <a:extLst>
              <a:ext uri="{FF2B5EF4-FFF2-40B4-BE49-F238E27FC236}">
                <a16:creationId xmlns:a16="http://schemas.microsoft.com/office/drawing/2014/main" id="{DD96DB1C-1771-F7DB-D854-E0BF8E834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64239" y="1375575"/>
            <a:ext cx="1001530" cy="10015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9F31515-082A-3ABE-94F5-7E5CDB70247A}"/>
              </a:ext>
            </a:extLst>
          </p:cNvPr>
          <p:cNvSpPr txBox="1"/>
          <p:nvPr/>
        </p:nvSpPr>
        <p:spPr>
          <a:xfrm>
            <a:off x="6616700" y="2377105"/>
            <a:ext cx="22966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</a:pPr>
            <a:r>
              <a:rPr kumimoji="0" lang="ar-LB" sz="20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</a:rPr>
              <a:t>يكفل القانون المساواة في إبرام العقود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EA218E-B5CF-83AE-098B-C2FCA10F8DDD}"/>
              </a:ext>
            </a:extLst>
          </p:cNvPr>
          <p:cNvSpPr txBox="1"/>
          <p:nvPr/>
        </p:nvSpPr>
        <p:spPr>
          <a:xfrm>
            <a:off x="7471299" y="4659188"/>
            <a:ext cx="45796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</a:pPr>
            <a:r>
              <a:rPr kumimoji="0" lang="ar-LB" sz="20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</a:rPr>
              <a:t>يسمح القانون للمرأة </a:t>
            </a:r>
            <a:r>
              <a:rPr lang="ar-LB" sz="2000" b="1" dirty="0">
                <a:solidFill>
                  <a:schemeClr val="accent3"/>
                </a:solidFill>
                <a:latin typeface="+mn-lt"/>
              </a:rPr>
              <a:t>ب</a:t>
            </a:r>
            <a:r>
              <a:rPr kumimoji="0" lang="ar-LB" sz="20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</a:rPr>
              <a:t>تسجيل الأعمال التجارية أسوةً بالرجل إلاّ أنّه ينصّ في بعض الدول على ضرورة حصول الزوجة الأجنبية على إذن زوجها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+mn-lt"/>
            </a:endParaRPr>
          </a:p>
        </p:txBody>
      </p:sp>
      <p:pic>
        <p:nvPicPr>
          <p:cNvPr id="14" name="Graphic 13" descr="Briefcase">
            <a:extLst>
              <a:ext uri="{FF2B5EF4-FFF2-40B4-BE49-F238E27FC236}">
                <a16:creationId xmlns:a16="http://schemas.microsoft.com/office/drawing/2014/main" id="{DFF1E366-9E50-1FDC-60C6-3F23C49DB7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60370" y="3657657"/>
            <a:ext cx="1001530" cy="100153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F49B674-B128-780C-09D9-204812706B10}"/>
              </a:ext>
            </a:extLst>
          </p:cNvPr>
          <p:cNvSpPr txBox="1"/>
          <p:nvPr/>
        </p:nvSpPr>
        <p:spPr>
          <a:xfrm>
            <a:off x="2032000" y="2377105"/>
            <a:ext cx="36096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</a:pPr>
            <a:r>
              <a:rPr kumimoji="0" lang="ar-LB" sz="20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</a:rPr>
              <a:t>تمنح التشريعات ذات الصلة المرأة حقوقاً مساوية لحقوق الرجل في الحصول على بطاقة هوية وجواز سفر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+mn-lt"/>
            </a:endParaRPr>
          </a:p>
        </p:txBody>
      </p:sp>
      <p:pic>
        <p:nvPicPr>
          <p:cNvPr id="18" name="Graphic 17" descr="Employee badge">
            <a:extLst>
              <a:ext uri="{FF2B5EF4-FFF2-40B4-BE49-F238E27FC236}">
                <a16:creationId xmlns:a16="http://schemas.microsoft.com/office/drawing/2014/main" id="{C6E200D0-8E8D-C279-E5DF-2419BAF337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36071" y="1332688"/>
            <a:ext cx="1001530" cy="10015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19215F7-F413-F70E-E72C-2F7915BAA25E}"/>
              </a:ext>
            </a:extLst>
          </p:cNvPr>
          <p:cNvSpPr txBox="1"/>
          <p:nvPr/>
        </p:nvSpPr>
        <p:spPr>
          <a:xfrm>
            <a:off x="3228535" y="4659188"/>
            <a:ext cx="39564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</a:pPr>
            <a:r>
              <a:rPr kumimoji="0" lang="ar-LB" sz="20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</a:rPr>
              <a:t>لا يُطلب من المرأة الحصول على إذن من السلطات القضائية أو الإدارية</a:t>
            </a:r>
            <a:r>
              <a:rPr lang="ar-LB" sz="2000" b="1" dirty="0">
                <a:solidFill>
                  <a:schemeClr val="accent3"/>
                </a:solidFill>
                <a:latin typeface="+mn-lt"/>
              </a:rPr>
              <a:t>،</a:t>
            </a:r>
            <a:r>
              <a:rPr kumimoji="0" lang="ar-LB" sz="20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</a:rPr>
              <a:t> ولا من زوجها </a:t>
            </a:r>
            <a:r>
              <a:rPr lang="ar-LB" sz="2000" b="1" dirty="0">
                <a:solidFill>
                  <a:schemeClr val="accent3"/>
                </a:solidFill>
                <a:latin typeface="+mn-lt"/>
              </a:rPr>
              <a:t>أ</a:t>
            </a:r>
            <a:r>
              <a:rPr kumimoji="0" lang="ar-LB" sz="20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</a:rPr>
              <a:t>و غيره من أفراد الأسرة، قبل الشروع في الإجراءات القانونية في المسائل المدنية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8C0ECD-3A5E-E0B4-77DD-6707CA0468EA}"/>
              </a:ext>
            </a:extLst>
          </p:cNvPr>
          <p:cNvSpPr txBox="1"/>
          <p:nvPr/>
        </p:nvSpPr>
        <p:spPr>
          <a:xfrm>
            <a:off x="243708" y="4659187"/>
            <a:ext cx="2819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</a:pPr>
            <a:r>
              <a:rPr kumimoji="0" lang="ar-LB" sz="20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</a:rPr>
              <a:t>يؤكّد النظام التشريعي للملكية على المساواة بين الرجل والمرأة في حيازة الممتلكات واستخدامها والتصرّف بها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+mn-lt"/>
            </a:endParaRPr>
          </a:p>
        </p:txBody>
      </p:sp>
      <p:pic>
        <p:nvPicPr>
          <p:cNvPr id="24" name="Graphic 23" descr="Home">
            <a:extLst>
              <a:ext uri="{FF2B5EF4-FFF2-40B4-BE49-F238E27FC236}">
                <a16:creationId xmlns:a16="http://schemas.microsoft.com/office/drawing/2014/main" id="{73E6AA05-CBEE-8DA1-1F7A-EC88A3DDAA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52642" y="3657657"/>
            <a:ext cx="1001531" cy="1001531"/>
          </a:xfrm>
          <a:prstGeom prst="rect">
            <a:avLst/>
          </a:prstGeom>
        </p:spPr>
      </p:pic>
      <p:pic>
        <p:nvPicPr>
          <p:cNvPr id="25" name="Graphic 24" descr="Gavel">
            <a:extLst>
              <a:ext uri="{FF2B5EF4-FFF2-40B4-BE49-F238E27FC236}">
                <a16:creationId xmlns:a16="http://schemas.microsoft.com/office/drawing/2014/main" id="{C30FE862-4B97-7255-9904-9DEFFCC2B9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66439" y="3657657"/>
            <a:ext cx="1001530" cy="100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52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0DEA53-5377-A1F6-C16C-5E092B0E9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969" y="264855"/>
            <a:ext cx="8490030" cy="615553"/>
          </a:xfrm>
        </p:spPr>
        <p:txBody>
          <a:bodyPr anchor="ctr"/>
          <a:lstStyle/>
          <a:p>
            <a:pPr algn="r" rtl="1"/>
            <a:r>
              <a:rPr lang="ar-LB" dirty="0">
                <a:solidFill>
                  <a:schemeClr val="accent5"/>
                </a:solidFill>
              </a:rPr>
              <a:t>الأهلية القانونية في المنطقة العربية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7EB92477-2D34-EBC8-38EF-5BF539827541}"/>
              </a:ext>
            </a:extLst>
          </p:cNvPr>
          <p:cNvSpPr txBox="1">
            <a:spLocks/>
          </p:cNvSpPr>
          <p:nvPr/>
        </p:nvSpPr>
        <p:spPr>
          <a:xfrm>
            <a:off x="6403537" y="2666181"/>
            <a:ext cx="5026462" cy="32766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ar-LB" sz="2000" b="1" dirty="0">
                <a:solidFill>
                  <a:schemeClr val="accent3"/>
                </a:solidFill>
                <a:latin typeface="+mj-lt"/>
              </a:rPr>
              <a:t>في ما يتعلق بالإجراءات القانونية في المسائل الشخصية والأسرية:</a:t>
            </a:r>
            <a:endParaRPr lang="en-US" sz="2000" b="1" dirty="0">
              <a:solidFill>
                <a:schemeClr val="accent3"/>
              </a:solidFill>
              <a:latin typeface="+mj-lt"/>
            </a:endParaRPr>
          </a:p>
          <a:p>
            <a:pPr marL="342900" lvl="0" indent="-342900" algn="r" rt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ar-LB" sz="2000" dirty="0">
                <a:solidFill>
                  <a:schemeClr val="accent3"/>
                </a:solidFill>
                <a:latin typeface="+mj-lt"/>
              </a:rPr>
              <a:t>لا يُطلب من المرأة الحصول على إذنٍ من السلطات القضائية أو الإدارية، أو من زوجها أو غيره من أفراد الأسرة في </a:t>
            </a:r>
            <a:r>
              <a:rPr lang="ar-LB" sz="2000" b="1" dirty="0">
                <a:solidFill>
                  <a:schemeClr val="accent3"/>
                </a:solidFill>
                <a:latin typeface="+mj-lt"/>
              </a:rPr>
              <a:t>تونس، والجزائر، والعراق، وقطر، ومصر، والمغرب.</a:t>
            </a:r>
            <a:endParaRPr lang="en-US" sz="2000" b="1" dirty="0">
              <a:solidFill>
                <a:schemeClr val="accent3"/>
              </a:solidFill>
              <a:latin typeface="+mj-lt"/>
            </a:endParaRPr>
          </a:p>
          <a:p>
            <a:pPr marL="342900" lvl="0" indent="-342900" algn="r" rt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ar-LB" sz="2000" dirty="0">
                <a:solidFill>
                  <a:schemeClr val="accent3"/>
                </a:solidFill>
                <a:latin typeface="+mj-lt"/>
              </a:rPr>
              <a:t>يُطلب من المرأة الحصول على إذنٍ في </a:t>
            </a:r>
            <a:r>
              <a:rPr lang="ar-LB" sz="2000" b="1" dirty="0">
                <a:solidFill>
                  <a:schemeClr val="accent3"/>
                </a:solidFill>
                <a:latin typeface="+mj-lt"/>
              </a:rPr>
              <a:t>14 دولة أخرى</a:t>
            </a:r>
            <a:r>
              <a:rPr lang="ar-LB" sz="2000" dirty="0">
                <a:solidFill>
                  <a:schemeClr val="accent3"/>
                </a:solidFill>
                <a:latin typeface="+mj-lt"/>
              </a:rPr>
              <a:t>.</a:t>
            </a:r>
            <a:endParaRPr lang="en-US" sz="200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CC9A919E-9378-3FD8-7EDB-72064C6DEF4D}"/>
              </a:ext>
            </a:extLst>
          </p:cNvPr>
          <p:cNvSpPr txBox="1">
            <a:spLocks/>
          </p:cNvSpPr>
          <p:nvPr/>
        </p:nvSpPr>
        <p:spPr>
          <a:xfrm>
            <a:off x="263965" y="2806505"/>
            <a:ext cx="5832035" cy="3462411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LB" sz="2100" b="1" dirty="0">
                <a:solidFill>
                  <a:schemeClr val="accent3"/>
                </a:solidFill>
                <a:latin typeface="+mj-lt"/>
              </a:rPr>
              <a:t>في ما يتعلق بشهادة المرأة أمام المحاكم (مثل محاكم الأحوال الشخصية، والمحاكم الدينية والمدنية والجنائية، ومحاكم الأسرة):</a:t>
            </a:r>
            <a:endParaRPr lang="en-US" sz="2100" b="1" dirty="0">
              <a:solidFill>
                <a:schemeClr val="accent3"/>
              </a:solidFill>
              <a:latin typeface="+mj-lt"/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ar-SA" sz="2100" dirty="0">
                <a:solidFill>
                  <a:schemeClr val="accent3"/>
                </a:solidFill>
                <a:latin typeface="+mj-lt"/>
              </a:rPr>
              <a:t>لها الوزن الثبوتي نفسه أسوةً بشهادة الرجل في </a:t>
            </a:r>
            <a:r>
              <a:rPr lang="ar-LB" sz="2100" b="1" dirty="0">
                <a:solidFill>
                  <a:schemeClr val="accent3"/>
                </a:solidFill>
                <a:latin typeface="+mj-lt"/>
              </a:rPr>
              <a:t>تونس، والجزائر، وجيبوتي، والصومال، والعراق، والمغرب.</a:t>
            </a:r>
            <a:endParaRPr lang="en-US" sz="2100" b="1" dirty="0">
              <a:solidFill>
                <a:schemeClr val="accent3"/>
              </a:solidFill>
              <a:latin typeface="+mj-lt"/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ar-LB" sz="2100" dirty="0">
                <a:solidFill>
                  <a:schemeClr val="accent3"/>
                </a:solidFill>
                <a:latin typeface="+mj-lt"/>
              </a:rPr>
              <a:t>في معظم الحالات، </a:t>
            </a:r>
            <a:r>
              <a:rPr lang="ar-SA" sz="2100" dirty="0">
                <a:solidFill>
                  <a:schemeClr val="accent3"/>
                </a:solidFill>
                <a:latin typeface="+mj-lt"/>
              </a:rPr>
              <a:t>لها الوزن الثبوتي نفسه أسوةً بشهادة الرجل </a:t>
            </a:r>
            <a:r>
              <a:rPr lang="ar-LB" sz="2100" dirty="0">
                <a:solidFill>
                  <a:schemeClr val="accent3"/>
                </a:solidFill>
                <a:latin typeface="+mj-lt"/>
              </a:rPr>
              <a:t>في </a:t>
            </a:r>
            <a:r>
              <a:rPr lang="ar-LB" sz="2100" b="1" dirty="0">
                <a:solidFill>
                  <a:schemeClr val="accent3"/>
                </a:solidFill>
                <a:latin typeface="+mj-lt"/>
              </a:rPr>
              <a:t>13 دولة عربية أخرى</a:t>
            </a:r>
            <a:r>
              <a:rPr lang="ar-LB" sz="2100" dirty="0">
                <a:solidFill>
                  <a:schemeClr val="accent3"/>
                </a:solidFill>
                <a:latin typeface="+mj-lt"/>
              </a:rPr>
              <a:t>.</a:t>
            </a:r>
            <a:endParaRPr lang="en-US" sz="2100" dirty="0">
              <a:solidFill>
                <a:schemeClr val="accent3"/>
              </a:solidFill>
              <a:latin typeface="+mj-lt"/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ar-LB" sz="2100" dirty="0">
                <a:solidFill>
                  <a:schemeClr val="accent3"/>
                </a:solidFill>
                <a:latin typeface="+mj-lt"/>
              </a:rPr>
              <a:t>ثمّة استثناءات في بعض الدول مثل </a:t>
            </a:r>
            <a:r>
              <a:rPr lang="ar-LB" sz="2100" b="1" dirty="0">
                <a:solidFill>
                  <a:schemeClr val="accent3"/>
                </a:solidFill>
                <a:latin typeface="+mj-lt"/>
              </a:rPr>
              <a:t>اليمن</a:t>
            </a:r>
            <a:r>
              <a:rPr lang="ar-LB" sz="2100" dirty="0">
                <a:solidFill>
                  <a:schemeClr val="accent3"/>
                </a:solidFill>
                <a:latin typeface="+mj-lt"/>
              </a:rPr>
              <a:t> حيث لا تكتسب شهادة المرأة الوزن الثبوتي نفسه أسوةً بشهادة الرجل.</a:t>
            </a:r>
            <a:endParaRPr lang="en-US" sz="2100" dirty="0">
              <a:solidFill>
                <a:schemeClr val="accent3"/>
              </a:solidFill>
              <a:latin typeface="+mj-lt"/>
            </a:endParaRPr>
          </a:p>
          <a:p>
            <a:pPr marL="0" indent="0" algn="ctr" rtl="1" fontAlgn="auto">
              <a:spcAft>
                <a:spcPts val="0"/>
              </a:spcAft>
              <a:buNone/>
            </a:pPr>
            <a:endParaRPr lang="ar-LB" altLang="en-US" sz="2000" b="1" dirty="0">
              <a:solidFill>
                <a:schemeClr val="accent3"/>
              </a:solidFill>
              <a:latin typeface="+mj-lt"/>
            </a:endParaRPr>
          </a:p>
        </p:txBody>
      </p:sp>
      <p:pic>
        <p:nvPicPr>
          <p:cNvPr id="8" name="Graphic 7" descr="Judge">
            <a:extLst>
              <a:ext uri="{FF2B5EF4-FFF2-40B4-BE49-F238E27FC236}">
                <a16:creationId xmlns:a16="http://schemas.microsoft.com/office/drawing/2014/main" id="{B7054B72-F47F-DED3-B6CF-807B79E328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17773" y="1377963"/>
            <a:ext cx="1307297" cy="1307297"/>
          </a:xfrm>
          <a:prstGeom prst="rect">
            <a:avLst/>
          </a:prstGeom>
        </p:spPr>
      </p:pic>
      <p:pic>
        <p:nvPicPr>
          <p:cNvPr id="10" name="Graphic 9" descr="Gavel">
            <a:extLst>
              <a:ext uri="{FF2B5EF4-FFF2-40B4-BE49-F238E27FC236}">
                <a16:creationId xmlns:a16="http://schemas.microsoft.com/office/drawing/2014/main" id="{4C063F8A-46F4-28DD-5CE5-D03055594A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372" y="1358884"/>
            <a:ext cx="1307297" cy="130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43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Feminine Neutrals">
      <a:dk1>
        <a:srgbClr val="000000"/>
      </a:dk1>
      <a:lt1>
        <a:srgbClr val="FFFFFF"/>
      </a:lt1>
      <a:dk2>
        <a:srgbClr val="000000"/>
      </a:dk2>
      <a:lt2>
        <a:srgbClr val="E6E6E6"/>
      </a:lt2>
      <a:accent1>
        <a:srgbClr val="FCDCD1"/>
      </a:accent1>
      <a:accent2>
        <a:srgbClr val="FFB6A3"/>
      </a:accent2>
      <a:accent3>
        <a:srgbClr val="C16550"/>
      </a:accent3>
      <a:accent4>
        <a:srgbClr val="FEF7F4"/>
      </a:accent4>
      <a:accent5>
        <a:srgbClr val="8A443A"/>
      </a:accent5>
      <a:accent6>
        <a:srgbClr val="EEDED1"/>
      </a:accent6>
      <a:hlink>
        <a:srgbClr val="E0CCBF"/>
      </a:hlink>
      <a:folHlink>
        <a:srgbClr val="C16E32"/>
      </a:folHlink>
    </a:clrScheme>
    <a:fontScheme name="Custom 4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men's History_TM10107764_Win32_LH_v4" id="{AC635B7D-C2D6-408D-AB8F-C03D582CC5EF}" vid="{62200808-B30B-4ED4-83F3-E3A969C6164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595BB57-19EB-4557-B5D2-B6E7784AF408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811E5987-7DAE-478C-B57E-B58680B871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8AAEAA2-4CF8-449D-8745-25872C8482C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783</TotalTime>
  <Words>292</Words>
  <Application>Microsoft Office PowerPoint</Application>
  <PresentationFormat>Widescreen</PresentationFormat>
  <Paragraphs>27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Segoe UI</vt:lpstr>
      <vt:lpstr>Symbol</vt:lpstr>
      <vt:lpstr>Office Theme</vt:lpstr>
      <vt:lpstr>الأهلية القانونية والعدالة بين الجنسين في المنطقة العربية</vt:lpstr>
      <vt:lpstr>الأهلية القانونية في المنطقة العربية</vt:lpstr>
      <vt:lpstr>الأهلية القانونية في المنطقة العربية</vt:lpstr>
      <vt:lpstr>الأهلية القانونية في المنطقة العربية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Women’s History Month</dc:title>
  <dc:subject/>
  <dc:creator>Mohammed Al Bizri</dc:creator>
  <cp:keywords/>
  <dc:description/>
  <cp:lastModifiedBy>Loubna Asmar</cp:lastModifiedBy>
  <cp:revision>26</cp:revision>
  <dcterms:created xsi:type="dcterms:W3CDTF">2024-05-09T12:04:20Z</dcterms:created>
  <dcterms:modified xsi:type="dcterms:W3CDTF">2024-05-29T09:53:23Z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