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4"/>
  </p:sldMasterIdLst>
  <p:notesMasterIdLst>
    <p:notesMasterId r:id="rId12"/>
  </p:notesMasterIdLst>
  <p:handoutMasterIdLst>
    <p:handoutMasterId r:id="rId13"/>
  </p:handoutMasterIdLst>
  <p:sldIdLst>
    <p:sldId id="1864" r:id="rId5"/>
    <p:sldId id="1869" r:id="rId6"/>
    <p:sldId id="1870" r:id="rId7"/>
    <p:sldId id="1872" r:id="rId8"/>
    <p:sldId id="1873" r:id="rId9"/>
    <p:sldId id="1865" r:id="rId10"/>
    <p:sldId id="1874" r:id="rId11"/>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Pinks" id="{4CCBE145-9F3B-43C3-8EAE-1EE4FE803BE6}">
          <p14:sldIdLst>
            <p14:sldId id="1864"/>
            <p14:sldId id="1869"/>
            <p14:sldId id="1870"/>
            <p14:sldId id="1872"/>
            <p14:sldId id="1873"/>
            <p14:sldId id="1865"/>
            <p14:sldId id="1874"/>
          </p14:sldIdLst>
        </p14:section>
      </p14:sectionLst>
    </p:ext>
    <p:ext uri="{EFAFB233-063F-42B5-8137-9DF3F51BA10A}">
      <p15:sldGuideLst xmlns:p15="http://schemas.microsoft.com/office/powerpoint/2012/main">
        <p15:guide id="2" pos="48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7F4"/>
    <a:srgbClr val="FF2625"/>
    <a:srgbClr val="007788"/>
    <a:srgbClr val="297C2A"/>
    <a:srgbClr val="FE4387"/>
    <a:srgbClr val="F69000"/>
    <a:srgbClr val="01C2D1"/>
    <a:srgbClr val="D6D734"/>
    <a:srgbClr val="005C68"/>
    <a:srgbClr val="3B2E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CBA46E-7616-47FB-9B97-2CEEC8A254DF}" v="30" dt="2024-05-28T07:10:19.9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93" autoAdjust="0"/>
    <p:restoredTop sz="95903" autoAdjust="0"/>
  </p:normalViewPr>
  <p:slideViewPr>
    <p:cSldViewPr snapToGrid="0">
      <p:cViewPr varScale="1">
        <p:scale>
          <a:sx n="62" d="100"/>
          <a:sy n="62" d="100"/>
        </p:scale>
        <p:origin x="1084" y="56"/>
      </p:cViewPr>
      <p:guideLst>
        <p:guide pos="480"/>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10" d="100"/>
        <a:sy n="110" d="100"/>
      </p:scale>
      <p:origin x="0" y="0"/>
    </p:cViewPr>
  </p:sorterViewPr>
  <p:notesViewPr>
    <p:cSldViewPr snapToGrid="0" showGuides="1">
      <p:cViewPr varScale="1">
        <p:scale>
          <a:sx n="48" d="100"/>
          <a:sy n="48" d="100"/>
        </p:scale>
        <p:origin x="2684"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ubna Asmar" userId="63f1723b-1b6e-4479-8713-240771711a7a" providerId="ADAL" clId="{F7CBA46E-7616-47FB-9B97-2CEEC8A254DF}"/>
    <pc:docChg chg="undo custSel modSld">
      <pc:chgData name="Loubna Asmar" userId="63f1723b-1b6e-4479-8713-240771711a7a" providerId="ADAL" clId="{F7CBA46E-7616-47FB-9B97-2CEEC8A254DF}" dt="2024-05-29T09:52:56.538" v="1269" actId="121"/>
      <pc:docMkLst>
        <pc:docMk/>
      </pc:docMkLst>
      <pc:sldChg chg="modSp mod">
        <pc:chgData name="Loubna Asmar" userId="63f1723b-1b6e-4479-8713-240771711a7a" providerId="ADAL" clId="{F7CBA46E-7616-47FB-9B97-2CEEC8A254DF}" dt="2024-05-29T09:52:49.054" v="1268" actId="113"/>
        <pc:sldMkLst>
          <pc:docMk/>
          <pc:sldMk cId="1543265293" sldId="1864"/>
        </pc:sldMkLst>
        <pc:spChg chg="mod">
          <ac:chgData name="Loubna Asmar" userId="63f1723b-1b6e-4479-8713-240771711a7a" providerId="ADAL" clId="{F7CBA46E-7616-47FB-9B97-2CEEC8A254DF}" dt="2024-05-29T09:52:49.054" v="1268" actId="113"/>
          <ac:spMkLst>
            <pc:docMk/>
            <pc:sldMk cId="1543265293" sldId="1864"/>
            <ac:spMk id="3074" creationId="{ED2DB031-9003-4F74-A88F-FE2A2ABABC72}"/>
          </ac:spMkLst>
        </pc:spChg>
      </pc:sldChg>
      <pc:sldChg chg="modSp mod">
        <pc:chgData name="Loubna Asmar" userId="63f1723b-1b6e-4479-8713-240771711a7a" providerId="ADAL" clId="{F7CBA46E-7616-47FB-9B97-2CEEC8A254DF}" dt="2024-05-28T09:14:53.492" v="1178" actId="20577"/>
        <pc:sldMkLst>
          <pc:docMk/>
          <pc:sldMk cId="4064525676" sldId="1865"/>
        </pc:sldMkLst>
        <pc:spChg chg="mod">
          <ac:chgData name="Loubna Asmar" userId="63f1723b-1b6e-4479-8713-240771711a7a" providerId="ADAL" clId="{F7CBA46E-7616-47FB-9B97-2CEEC8A254DF}" dt="2024-05-28T09:05:28.477" v="949" actId="20577"/>
          <ac:spMkLst>
            <pc:docMk/>
            <pc:sldMk cId="4064525676" sldId="1865"/>
            <ac:spMk id="5" creationId="{C31716A9-5579-D310-3A86-1591CF008083}"/>
          </ac:spMkLst>
        </pc:spChg>
        <pc:spChg chg="mod">
          <ac:chgData name="Loubna Asmar" userId="63f1723b-1b6e-4479-8713-240771711a7a" providerId="ADAL" clId="{F7CBA46E-7616-47FB-9B97-2CEEC8A254DF}" dt="2024-05-28T09:14:53.492" v="1178" actId="20577"/>
          <ac:spMkLst>
            <pc:docMk/>
            <pc:sldMk cId="4064525676" sldId="1865"/>
            <ac:spMk id="6" creationId="{DF0001D9-B85B-DA3B-0C5D-77238D1736C6}"/>
          </ac:spMkLst>
        </pc:spChg>
      </pc:sldChg>
      <pc:sldChg chg="modSp mod">
        <pc:chgData name="Loubna Asmar" userId="63f1723b-1b6e-4479-8713-240771711a7a" providerId="ADAL" clId="{F7CBA46E-7616-47FB-9B97-2CEEC8A254DF}" dt="2024-05-29T09:52:56.538" v="1269" actId="121"/>
        <pc:sldMkLst>
          <pc:docMk/>
          <pc:sldMk cId="1255508371" sldId="1869"/>
        </pc:sldMkLst>
        <pc:spChg chg="mod">
          <ac:chgData name="Loubna Asmar" userId="63f1723b-1b6e-4479-8713-240771711a7a" providerId="ADAL" clId="{F7CBA46E-7616-47FB-9B97-2CEEC8A254DF}" dt="2024-05-29T09:52:56.538" v="1269" actId="121"/>
          <ac:spMkLst>
            <pc:docMk/>
            <pc:sldMk cId="1255508371" sldId="1869"/>
            <ac:spMk id="10" creationId="{AE86230C-215B-4541-1E26-8E466174FBF6}"/>
          </ac:spMkLst>
        </pc:spChg>
        <pc:spChg chg="mod">
          <ac:chgData name="Loubna Asmar" userId="63f1723b-1b6e-4479-8713-240771711a7a" providerId="ADAL" clId="{F7CBA46E-7616-47FB-9B97-2CEEC8A254DF}" dt="2024-05-28T08:04:19.238" v="493" actId="14100"/>
          <ac:spMkLst>
            <pc:docMk/>
            <pc:sldMk cId="1255508371" sldId="1869"/>
            <ac:spMk id="12" creationId="{0B13FCA7-55C5-D6AA-484C-7B66307CD194}"/>
          </ac:spMkLst>
        </pc:spChg>
      </pc:sldChg>
      <pc:sldChg chg="modSp mod">
        <pc:chgData name="Loubna Asmar" userId="63f1723b-1b6e-4479-8713-240771711a7a" providerId="ADAL" clId="{F7CBA46E-7616-47FB-9B97-2CEEC8A254DF}" dt="2024-05-28T08:05:07.807" v="497" actId="20577"/>
        <pc:sldMkLst>
          <pc:docMk/>
          <pc:sldMk cId="1410068139" sldId="1870"/>
        </pc:sldMkLst>
        <pc:spChg chg="mod">
          <ac:chgData name="Loubna Asmar" userId="63f1723b-1b6e-4479-8713-240771711a7a" providerId="ADAL" clId="{F7CBA46E-7616-47FB-9B97-2CEEC8A254DF}" dt="2024-05-28T07:57:48.825" v="483" actId="20577"/>
          <ac:spMkLst>
            <pc:docMk/>
            <pc:sldMk cId="1410068139" sldId="1870"/>
            <ac:spMk id="2" creationId="{D90E707B-3F4D-F6DE-6AEC-77B9664D287D}"/>
          </ac:spMkLst>
        </pc:spChg>
        <pc:spChg chg="mod">
          <ac:chgData name="Loubna Asmar" userId="63f1723b-1b6e-4479-8713-240771711a7a" providerId="ADAL" clId="{F7CBA46E-7616-47FB-9B97-2CEEC8A254DF}" dt="2024-05-28T07:57:44.705" v="482" actId="20577"/>
          <ac:spMkLst>
            <pc:docMk/>
            <pc:sldMk cId="1410068139" sldId="1870"/>
            <ac:spMk id="3" creationId="{C5056502-1FAC-F0BA-1341-76C627A796E2}"/>
          </ac:spMkLst>
        </pc:spChg>
        <pc:spChg chg="mod">
          <ac:chgData name="Loubna Asmar" userId="63f1723b-1b6e-4479-8713-240771711a7a" providerId="ADAL" clId="{F7CBA46E-7616-47FB-9B97-2CEEC8A254DF}" dt="2024-05-28T08:04:55.582" v="494" actId="20577"/>
          <ac:spMkLst>
            <pc:docMk/>
            <pc:sldMk cId="1410068139" sldId="1870"/>
            <ac:spMk id="6" creationId="{5857D0DE-8B8A-172A-BEF3-1B33A23509D4}"/>
          </ac:spMkLst>
        </pc:spChg>
        <pc:spChg chg="mod">
          <ac:chgData name="Loubna Asmar" userId="63f1723b-1b6e-4479-8713-240771711a7a" providerId="ADAL" clId="{F7CBA46E-7616-47FB-9B97-2CEEC8A254DF}" dt="2024-05-28T08:04:58.741" v="495" actId="20577"/>
          <ac:spMkLst>
            <pc:docMk/>
            <pc:sldMk cId="1410068139" sldId="1870"/>
            <ac:spMk id="8" creationId="{2C239370-44A3-4472-0568-5C40D08EDE1E}"/>
          </ac:spMkLst>
        </pc:spChg>
        <pc:spChg chg="mod">
          <ac:chgData name="Loubna Asmar" userId="63f1723b-1b6e-4479-8713-240771711a7a" providerId="ADAL" clId="{F7CBA46E-7616-47FB-9B97-2CEEC8A254DF}" dt="2024-05-28T07:56:47.993" v="481" actId="13926"/>
          <ac:spMkLst>
            <pc:docMk/>
            <pc:sldMk cId="1410068139" sldId="1870"/>
            <ac:spMk id="9" creationId="{D29DC7FC-55CD-6D77-2664-4C15119351CD}"/>
          </ac:spMkLst>
        </pc:spChg>
        <pc:spChg chg="mod">
          <ac:chgData name="Loubna Asmar" userId="63f1723b-1b6e-4479-8713-240771711a7a" providerId="ADAL" clId="{F7CBA46E-7616-47FB-9B97-2CEEC8A254DF}" dt="2024-05-28T05:31:33.729" v="20" actId="20577"/>
          <ac:spMkLst>
            <pc:docMk/>
            <pc:sldMk cId="1410068139" sldId="1870"/>
            <ac:spMk id="10" creationId="{AE86230C-215B-4541-1E26-8E466174FBF6}"/>
          </ac:spMkLst>
        </pc:spChg>
        <pc:spChg chg="mod">
          <ac:chgData name="Loubna Asmar" userId="63f1723b-1b6e-4479-8713-240771711a7a" providerId="ADAL" clId="{F7CBA46E-7616-47FB-9B97-2CEEC8A254DF}" dt="2024-05-28T08:05:05.463" v="496" actId="20577"/>
          <ac:spMkLst>
            <pc:docMk/>
            <pc:sldMk cId="1410068139" sldId="1870"/>
            <ac:spMk id="13" creationId="{494047A2-782A-F712-451A-45E139507C74}"/>
          </ac:spMkLst>
        </pc:spChg>
        <pc:spChg chg="mod">
          <ac:chgData name="Loubna Asmar" userId="63f1723b-1b6e-4479-8713-240771711a7a" providerId="ADAL" clId="{F7CBA46E-7616-47FB-9B97-2CEEC8A254DF}" dt="2024-05-28T08:05:07.807" v="497" actId="20577"/>
          <ac:spMkLst>
            <pc:docMk/>
            <pc:sldMk cId="1410068139" sldId="1870"/>
            <ac:spMk id="14" creationId="{D63126F8-5686-9921-1EE2-982C08368259}"/>
          </ac:spMkLst>
        </pc:spChg>
      </pc:sldChg>
      <pc:sldChg chg="addSp delSp modSp mod">
        <pc:chgData name="Loubna Asmar" userId="63f1723b-1b6e-4479-8713-240771711a7a" providerId="ADAL" clId="{F7CBA46E-7616-47FB-9B97-2CEEC8A254DF}" dt="2024-05-28T09:25:48.058" v="1265" actId="20577"/>
        <pc:sldMkLst>
          <pc:docMk/>
          <pc:sldMk cId="2964186857" sldId="1872"/>
        </pc:sldMkLst>
        <pc:spChg chg="add del">
          <ac:chgData name="Loubna Asmar" userId="63f1723b-1b6e-4479-8713-240771711a7a" providerId="ADAL" clId="{F7CBA46E-7616-47FB-9B97-2CEEC8A254DF}" dt="2024-05-28T09:03:53.328" v="879" actId="22"/>
          <ac:spMkLst>
            <pc:docMk/>
            <pc:sldMk cId="2964186857" sldId="1872"/>
            <ac:spMk id="3" creationId="{4BD0C956-000B-2E85-1E3D-F923029D16C0}"/>
          </ac:spMkLst>
        </pc:spChg>
        <pc:spChg chg="mod">
          <ac:chgData name="Loubna Asmar" userId="63f1723b-1b6e-4479-8713-240771711a7a" providerId="ADAL" clId="{F7CBA46E-7616-47FB-9B97-2CEEC8A254DF}" dt="2024-05-28T07:03:53.680" v="341" actId="20577"/>
          <ac:spMkLst>
            <pc:docMk/>
            <pc:sldMk cId="2964186857" sldId="1872"/>
            <ac:spMk id="5" creationId="{5128FDB4-D0BE-4382-39C1-E2E3E3FE9611}"/>
          </ac:spMkLst>
        </pc:spChg>
        <pc:spChg chg="mod">
          <ac:chgData name="Loubna Asmar" userId="63f1723b-1b6e-4479-8713-240771711a7a" providerId="ADAL" clId="{F7CBA46E-7616-47FB-9B97-2CEEC8A254DF}" dt="2024-05-28T08:05:26.369" v="498" actId="20577"/>
          <ac:spMkLst>
            <pc:docMk/>
            <pc:sldMk cId="2964186857" sldId="1872"/>
            <ac:spMk id="10" creationId="{AE86230C-215B-4541-1E26-8E466174FBF6}"/>
          </ac:spMkLst>
        </pc:spChg>
        <pc:spChg chg="mod">
          <ac:chgData name="Loubna Asmar" userId="63f1723b-1b6e-4479-8713-240771711a7a" providerId="ADAL" clId="{F7CBA46E-7616-47FB-9B97-2CEEC8A254DF}" dt="2024-05-28T09:25:48.058" v="1265" actId="20577"/>
          <ac:spMkLst>
            <pc:docMk/>
            <pc:sldMk cId="2964186857" sldId="1872"/>
            <ac:spMk id="18" creationId="{82B58F86-54F3-37B7-2A02-1707D4D9B36F}"/>
          </ac:spMkLst>
        </pc:spChg>
        <pc:spChg chg="mod">
          <ac:chgData name="Loubna Asmar" userId="63f1723b-1b6e-4479-8713-240771711a7a" providerId="ADAL" clId="{F7CBA46E-7616-47FB-9B97-2CEEC8A254DF}" dt="2024-05-28T09:18:29.976" v="1215" actId="20577"/>
          <ac:spMkLst>
            <pc:docMk/>
            <pc:sldMk cId="2964186857" sldId="1872"/>
            <ac:spMk id="21" creationId="{2E9B6E0E-8EE7-6A2F-02AB-FF892059B825}"/>
          </ac:spMkLst>
        </pc:spChg>
      </pc:sldChg>
      <pc:sldChg chg="modSp mod">
        <pc:chgData name="Loubna Asmar" userId="63f1723b-1b6e-4479-8713-240771711a7a" providerId="ADAL" clId="{F7CBA46E-7616-47FB-9B97-2CEEC8A254DF}" dt="2024-05-28T09:26:15.824" v="1267" actId="20577"/>
        <pc:sldMkLst>
          <pc:docMk/>
          <pc:sldMk cId="444919106" sldId="1873"/>
        </pc:sldMkLst>
        <pc:spChg chg="mod">
          <ac:chgData name="Loubna Asmar" userId="63f1723b-1b6e-4479-8713-240771711a7a" providerId="ADAL" clId="{F7CBA46E-7616-47FB-9B97-2CEEC8A254DF}" dt="2024-05-28T09:26:15.824" v="1267" actId="20577"/>
          <ac:spMkLst>
            <pc:docMk/>
            <pc:sldMk cId="444919106" sldId="1873"/>
            <ac:spMk id="2" creationId="{F76C10DA-2FB2-8113-8E1D-5EE415D8B3AA}"/>
          </ac:spMkLst>
        </pc:spChg>
        <pc:spChg chg="mod">
          <ac:chgData name="Loubna Asmar" userId="63f1723b-1b6e-4479-8713-240771711a7a" providerId="ADAL" clId="{F7CBA46E-7616-47FB-9B97-2CEEC8A254DF}" dt="2024-05-28T09:05:15.350" v="936" actId="20577"/>
          <ac:spMkLst>
            <pc:docMk/>
            <pc:sldMk cId="444919106" sldId="1873"/>
            <ac:spMk id="4" creationId="{6BA70E68-9AC4-7A83-FD0C-BDCF7FAB214E}"/>
          </ac:spMkLst>
        </pc:spChg>
        <pc:spChg chg="mod">
          <ac:chgData name="Loubna Asmar" userId="63f1723b-1b6e-4479-8713-240771711a7a" providerId="ADAL" clId="{F7CBA46E-7616-47FB-9B97-2CEEC8A254DF}" dt="2024-05-28T09:09:45.087" v="1056" actId="404"/>
          <ac:spMkLst>
            <pc:docMk/>
            <pc:sldMk cId="444919106" sldId="1873"/>
            <ac:spMk id="6" creationId="{BBB6AA27-6F08-A8D5-62BF-EBAC069C1684}"/>
          </ac:spMkLst>
        </pc:spChg>
        <pc:spChg chg="mod">
          <ac:chgData name="Loubna Asmar" userId="63f1723b-1b6e-4479-8713-240771711a7a" providerId="ADAL" clId="{F7CBA46E-7616-47FB-9B97-2CEEC8A254DF}" dt="2024-05-28T09:10:57.944" v="1095" actId="20577"/>
          <ac:spMkLst>
            <pc:docMk/>
            <pc:sldMk cId="444919106" sldId="1873"/>
            <ac:spMk id="7" creationId="{FF4DDC6C-E9B0-8716-692F-5D31C28620CA}"/>
          </ac:spMkLst>
        </pc:spChg>
      </pc:sldChg>
      <pc:sldChg chg="modSp mod">
        <pc:chgData name="Loubna Asmar" userId="63f1723b-1b6e-4479-8713-240771711a7a" providerId="ADAL" clId="{F7CBA46E-7616-47FB-9B97-2CEEC8A254DF}" dt="2024-05-28T09:17:30.527" v="1203" actId="14100"/>
        <pc:sldMkLst>
          <pc:docMk/>
          <pc:sldMk cId="2614253516" sldId="1874"/>
        </pc:sldMkLst>
        <pc:spChg chg="mod">
          <ac:chgData name="Loubna Asmar" userId="63f1723b-1b6e-4479-8713-240771711a7a" providerId="ADAL" clId="{F7CBA46E-7616-47FB-9B97-2CEEC8A254DF}" dt="2024-05-28T09:15:50.945" v="1184" actId="20577"/>
          <ac:spMkLst>
            <pc:docMk/>
            <pc:sldMk cId="2614253516" sldId="1874"/>
            <ac:spMk id="5" creationId="{C31716A9-5579-D310-3A86-1591CF008083}"/>
          </ac:spMkLst>
        </pc:spChg>
        <pc:spChg chg="mod">
          <ac:chgData name="Loubna Asmar" userId="63f1723b-1b6e-4479-8713-240771711a7a" providerId="ADAL" clId="{F7CBA46E-7616-47FB-9B97-2CEEC8A254DF}" dt="2024-05-28T09:17:30.527" v="1203" actId="14100"/>
          <ac:spMkLst>
            <pc:docMk/>
            <pc:sldMk cId="2614253516" sldId="1874"/>
            <ac:spMk id="6" creationId="{DF0001D9-B85B-DA3B-0C5D-77238D1736C6}"/>
          </ac:spMkLst>
        </pc:spChg>
        <pc:graphicFrameChg chg="mod">
          <ac:chgData name="Loubna Asmar" userId="63f1723b-1b6e-4479-8713-240771711a7a" providerId="ADAL" clId="{F7CBA46E-7616-47FB-9B97-2CEEC8A254DF}" dt="2024-05-28T07:10:19.911" v="400" actId="20577"/>
          <ac:graphicFrameMkLst>
            <pc:docMk/>
            <pc:sldMk cId="2614253516" sldId="1874"/>
            <ac:graphicFrameMk id="7" creationId="{4C36EE0F-4F5A-4371-7D46-7939C6322704}"/>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5F4AFC-CC65-374B-AD64-C6CC896BAB87}" type="doc">
      <dgm:prSet loTypeId="urn:microsoft.com/office/officeart/2005/8/layout/default" loCatId="" qsTypeId="urn:microsoft.com/office/officeart/2005/8/quickstyle/simple1" qsCatId="simple" csTypeId="urn:microsoft.com/office/officeart/2005/8/colors/accent2_2" csCatId="accent2" phldr="1"/>
      <dgm:spPr/>
      <dgm:t>
        <a:bodyPr/>
        <a:lstStyle/>
        <a:p>
          <a:endParaRPr lang="en-US"/>
        </a:p>
      </dgm:t>
    </dgm:pt>
    <dgm:pt modelId="{77954291-CA40-544B-B6CD-6150D56F9A76}">
      <dgm:prSet phldrT="[Text]" custT="1"/>
      <dgm:spPr/>
      <dgm:t>
        <a:bodyPr/>
        <a:lstStyle/>
        <a:p>
          <a:pPr rtl="1"/>
          <a:r>
            <a:rPr lang="ar-LB" sz="2000" b="1" dirty="0"/>
            <a:t>ضمان أن يُطبق نظام الحصص بما يتماشى مع روحية القوانين وليس فقط حرفيتها</a:t>
          </a:r>
          <a:endParaRPr lang="en-US" sz="2000" b="1" dirty="0"/>
        </a:p>
      </dgm:t>
    </dgm:pt>
    <dgm:pt modelId="{3EA2DC4F-02B9-C34D-B480-8646BA8D0A50}" type="parTrans" cxnId="{08365EC7-81C8-E546-A338-50B484370A9C}">
      <dgm:prSet/>
      <dgm:spPr/>
      <dgm:t>
        <a:bodyPr/>
        <a:lstStyle/>
        <a:p>
          <a:endParaRPr lang="en-US"/>
        </a:p>
      </dgm:t>
    </dgm:pt>
    <dgm:pt modelId="{20D43F42-EEB5-1F41-92F4-B5C582A2F58A}" type="sibTrans" cxnId="{08365EC7-81C8-E546-A338-50B484370A9C}">
      <dgm:prSet/>
      <dgm:spPr/>
      <dgm:t>
        <a:bodyPr/>
        <a:lstStyle/>
        <a:p>
          <a:endParaRPr lang="en-US"/>
        </a:p>
      </dgm:t>
    </dgm:pt>
    <dgm:pt modelId="{388FB3D4-DA49-5E4E-920B-651B0CBE8E1D}">
      <dgm:prSet phldrT="[Text]" custT="1"/>
      <dgm:spPr/>
      <dgm:t>
        <a:bodyPr/>
        <a:lstStyle/>
        <a:p>
          <a:pPr rtl="1"/>
          <a:r>
            <a:rPr lang="ar-LB" sz="2000" b="1" dirty="0"/>
            <a:t>إصلاح قوانين الأسرة والأحوال الشخصية</a:t>
          </a:r>
          <a:endParaRPr lang="en-US" sz="2000" b="1" dirty="0"/>
        </a:p>
      </dgm:t>
    </dgm:pt>
    <dgm:pt modelId="{B9E6A11C-4914-0F40-9CC9-13F7070E8F09}" type="parTrans" cxnId="{DF5067F3-E9AF-CB4C-A553-EBAFBD328FBA}">
      <dgm:prSet/>
      <dgm:spPr/>
      <dgm:t>
        <a:bodyPr/>
        <a:lstStyle/>
        <a:p>
          <a:endParaRPr lang="en-US"/>
        </a:p>
      </dgm:t>
    </dgm:pt>
    <dgm:pt modelId="{DA1425FC-CE64-684B-9C11-55506EC4930F}" type="sibTrans" cxnId="{DF5067F3-E9AF-CB4C-A553-EBAFBD328FBA}">
      <dgm:prSet/>
      <dgm:spPr/>
      <dgm:t>
        <a:bodyPr/>
        <a:lstStyle/>
        <a:p>
          <a:endParaRPr lang="en-US"/>
        </a:p>
      </dgm:t>
    </dgm:pt>
    <dgm:pt modelId="{042E7C7A-C70B-BF4C-ADBE-BB6CF0B85D91}">
      <dgm:prSet phldrT="[Text]" custT="1"/>
      <dgm:spPr/>
      <dgm:t>
        <a:bodyPr/>
        <a:lstStyle/>
        <a:p>
          <a:pPr algn="ctr" rtl="1"/>
          <a:r>
            <a:rPr lang="ar-LB" sz="2000" b="1" dirty="0"/>
            <a:t>اعتماد سياسات تساعد المرأة على إحلال التوازن بين العمل والحياة الشخصية</a:t>
          </a:r>
          <a:endParaRPr lang="en-US" sz="2000" b="1" dirty="0"/>
        </a:p>
      </dgm:t>
    </dgm:pt>
    <dgm:pt modelId="{8020876E-E14E-AF4D-AD58-7FC71C31EDA5}" type="parTrans" cxnId="{F107AD41-AA63-0C48-8AF7-A4E565C9644F}">
      <dgm:prSet/>
      <dgm:spPr/>
      <dgm:t>
        <a:bodyPr/>
        <a:lstStyle/>
        <a:p>
          <a:endParaRPr lang="en-US"/>
        </a:p>
      </dgm:t>
    </dgm:pt>
    <dgm:pt modelId="{A456FB8A-D082-1A49-BF69-02E85C6CCF0B}" type="sibTrans" cxnId="{F107AD41-AA63-0C48-8AF7-A4E565C9644F}">
      <dgm:prSet/>
      <dgm:spPr/>
      <dgm:t>
        <a:bodyPr/>
        <a:lstStyle/>
        <a:p>
          <a:endParaRPr lang="en-US"/>
        </a:p>
      </dgm:t>
    </dgm:pt>
    <dgm:pt modelId="{B06CEFB7-8D13-F345-A97E-5BB5A0EB8E2C}">
      <dgm:prSet phldrT="[Text]" custT="1"/>
      <dgm:spPr/>
      <dgm:t>
        <a:bodyPr/>
        <a:lstStyle/>
        <a:p>
          <a:pPr rtl="1"/>
          <a:r>
            <a:rPr lang="ar-LB" sz="2000" b="1" dirty="0"/>
            <a:t>نشر ثقافة مجتمعية تقبل مشاركة المرأة في الشأن العام والعمل السياسي</a:t>
          </a:r>
          <a:endParaRPr lang="en-US" sz="2000" b="1" dirty="0"/>
        </a:p>
      </dgm:t>
    </dgm:pt>
    <dgm:pt modelId="{85E6595B-4E99-334B-BCAE-BBFDEBCE6F1F}" type="parTrans" cxnId="{5EA2E723-8414-C04C-A1C6-0262760229C8}">
      <dgm:prSet/>
      <dgm:spPr/>
      <dgm:t>
        <a:bodyPr/>
        <a:lstStyle/>
        <a:p>
          <a:endParaRPr lang="en-US"/>
        </a:p>
      </dgm:t>
    </dgm:pt>
    <dgm:pt modelId="{4F2BB051-6EBD-EB45-9DCE-D89C57C08984}" type="sibTrans" cxnId="{5EA2E723-8414-C04C-A1C6-0262760229C8}">
      <dgm:prSet/>
      <dgm:spPr/>
      <dgm:t>
        <a:bodyPr/>
        <a:lstStyle/>
        <a:p>
          <a:endParaRPr lang="en-US"/>
        </a:p>
      </dgm:t>
    </dgm:pt>
    <dgm:pt modelId="{6F23520E-C805-8447-AE44-A1C4FFE314C1}">
      <dgm:prSet phldrT="[Text]" custT="1"/>
      <dgm:spPr/>
      <dgm:t>
        <a:bodyPr/>
        <a:lstStyle/>
        <a:p>
          <a:pPr rtl="1"/>
          <a:r>
            <a:rPr lang="ar-LB" sz="2000" b="1" dirty="0"/>
            <a:t>إنشاء صناديق خاصة لتعزيز الدور القيادي والمشاركة السياسية للمرأة</a:t>
          </a:r>
          <a:endParaRPr lang="en-US" sz="2000" b="1" dirty="0"/>
        </a:p>
      </dgm:t>
    </dgm:pt>
    <dgm:pt modelId="{7A3FF4D5-DD70-E543-88CA-793FCEC9A31C}" type="parTrans" cxnId="{1AE28012-8236-044F-B632-AB1883861C7E}">
      <dgm:prSet/>
      <dgm:spPr/>
      <dgm:t>
        <a:bodyPr/>
        <a:lstStyle/>
        <a:p>
          <a:endParaRPr lang="en-US"/>
        </a:p>
      </dgm:t>
    </dgm:pt>
    <dgm:pt modelId="{C257A9BD-563F-C34F-A8F9-3E5F889A5FB2}" type="sibTrans" cxnId="{1AE28012-8236-044F-B632-AB1883861C7E}">
      <dgm:prSet/>
      <dgm:spPr/>
      <dgm:t>
        <a:bodyPr/>
        <a:lstStyle/>
        <a:p>
          <a:endParaRPr lang="en-US"/>
        </a:p>
      </dgm:t>
    </dgm:pt>
    <dgm:pt modelId="{5664DC1B-F0EF-ED4E-A5BD-B296907A9311}">
      <dgm:prSet custT="1"/>
      <dgm:spPr/>
      <dgm:t>
        <a:bodyPr/>
        <a:lstStyle/>
        <a:p>
          <a:pPr rtl="1"/>
          <a:r>
            <a:rPr lang="ar-LB" sz="2000" b="1" dirty="0"/>
            <a:t>إطلاق حملات توعية على المستوى الوطني بشأن تمثيل المرأة في الحياة العامة</a:t>
          </a:r>
          <a:endParaRPr lang="en-US" sz="2000" b="1" dirty="0"/>
        </a:p>
      </dgm:t>
    </dgm:pt>
    <dgm:pt modelId="{83D1BEA9-F2B3-9240-A556-2C26A483E84D}" type="parTrans" cxnId="{414C84C3-E416-4243-ACB6-FE6E530F2B35}">
      <dgm:prSet/>
      <dgm:spPr/>
      <dgm:t>
        <a:bodyPr/>
        <a:lstStyle/>
        <a:p>
          <a:endParaRPr lang="en-US"/>
        </a:p>
      </dgm:t>
    </dgm:pt>
    <dgm:pt modelId="{6B460D50-328A-7545-88D0-8BAEB6FA8E1F}" type="sibTrans" cxnId="{414C84C3-E416-4243-ACB6-FE6E530F2B35}">
      <dgm:prSet/>
      <dgm:spPr/>
      <dgm:t>
        <a:bodyPr/>
        <a:lstStyle/>
        <a:p>
          <a:endParaRPr lang="en-US"/>
        </a:p>
      </dgm:t>
    </dgm:pt>
    <dgm:pt modelId="{58FCC62E-02EB-D844-8F41-A21B0D8CCB15}" type="pres">
      <dgm:prSet presAssocID="{1F5F4AFC-CC65-374B-AD64-C6CC896BAB87}" presName="diagram" presStyleCnt="0">
        <dgm:presLayoutVars>
          <dgm:dir/>
          <dgm:resizeHandles val="exact"/>
        </dgm:presLayoutVars>
      </dgm:prSet>
      <dgm:spPr/>
    </dgm:pt>
    <dgm:pt modelId="{92454262-F9AB-D14D-A846-68E286C2C66D}" type="pres">
      <dgm:prSet presAssocID="{77954291-CA40-544B-B6CD-6150D56F9A76}" presName="node" presStyleLbl="node1" presStyleIdx="0" presStyleCnt="6">
        <dgm:presLayoutVars>
          <dgm:bulletEnabled val="1"/>
        </dgm:presLayoutVars>
      </dgm:prSet>
      <dgm:spPr/>
    </dgm:pt>
    <dgm:pt modelId="{267B9E97-F40E-A74E-A205-179AB8044EAD}" type="pres">
      <dgm:prSet presAssocID="{20D43F42-EEB5-1F41-92F4-B5C582A2F58A}" presName="sibTrans" presStyleCnt="0"/>
      <dgm:spPr/>
    </dgm:pt>
    <dgm:pt modelId="{6C9E0E06-A29B-4D41-AE7B-B46CBDBC73C6}" type="pres">
      <dgm:prSet presAssocID="{388FB3D4-DA49-5E4E-920B-651B0CBE8E1D}" presName="node" presStyleLbl="node1" presStyleIdx="1" presStyleCnt="6">
        <dgm:presLayoutVars>
          <dgm:bulletEnabled val="1"/>
        </dgm:presLayoutVars>
      </dgm:prSet>
      <dgm:spPr/>
    </dgm:pt>
    <dgm:pt modelId="{9EABABFA-3D1A-474F-8AC7-7392BE76AF97}" type="pres">
      <dgm:prSet presAssocID="{DA1425FC-CE64-684B-9C11-55506EC4930F}" presName="sibTrans" presStyleCnt="0"/>
      <dgm:spPr/>
    </dgm:pt>
    <dgm:pt modelId="{85FBBB49-2701-6849-8DDE-3AD8A4334008}" type="pres">
      <dgm:prSet presAssocID="{042E7C7A-C70B-BF4C-ADBE-BB6CF0B85D91}" presName="node" presStyleLbl="node1" presStyleIdx="2" presStyleCnt="6">
        <dgm:presLayoutVars>
          <dgm:bulletEnabled val="1"/>
        </dgm:presLayoutVars>
      </dgm:prSet>
      <dgm:spPr/>
    </dgm:pt>
    <dgm:pt modelId="{F6CD6460-563F-5840-9432-D4FF23461DCE}" type="pres">
      <dgm:prSet presAssocID="{A456FB8A-D082-1A49-BF69-02E85C6CCF0B}" presName="sibTrans" presStyleCnt="0"/>
      <dgm:spPr/>
    </dgm:pt>
    <dgm:pt modelId="{3B8930C5-B91D-6E4F-9EAD-F74FB4B251EB}" type="pres">
      <dgm:prSet presAssocID="{B06CEFB7-8D13-F345-A97E-5BB5A0EB8E2C}" presName="node" presStyleLbl="node1" presStyleIdx="3" presStyleCnt="6">
        <dgm:presLayoutVars>
          <dgm:bulletEnabled val="1"/>
        </dgm:presLayoutVars>
      </dgm:prSet>
      <dgm:spPr/>
    </dgm:pt>
    <dgm:pt modelId="{6CF8F943-3A02-1045-A10E-44000AF100F8}" type="pres">
      <dgm:prSet presAssocID="{4F2BB051-6EBD-EB45-9DCE-D89C57C08984}" presName="sibTrans" presStyleCnt="0"/>
      <dgm:spPr/>
    </dgm:pt>
    <dgm:pt modelId="{55C286D2-D34C-DA4A-BC22-A214814AD49B}" type="pres">
      <dgm:prSet presAssocID="{6F23520E-C805-8447-AE44-A1C4FFE314C1}" presName="node" presStyleLbl="node1" presStyleIdx="4" presStyleCnt="6">
        <dgm:presLayoutVars>
          <dgm:bulletEnabled val="1"/>
        </dgm:presLayoutVars>
      </dgm:prSet>
      <dgm:spPr/>
    </dgm:pt>
    <dgm:pt modelId="{00CB109D-7A7F-4948-8719-56449A8616AC}" type="pres">
      <dgm:prSet presAssocID="{C257A9BD-563F-C34F-A8F9-3E5F889A5FB2}" presName="sibTrans" presStyleCnt="0"/>
      <dgm:spPr/>
    </dgm:pt>
    <dgm:pt modelId="{A5F01CD1-E656-A04C-A3D7-1A0E51773259}" type="pres">
      <dgm:prSet presAssocID="{5664DC1B-F0EF-ED4E-A5BD-B296907A9311}" presName="node" presStyleLbl="node1" presStyleIdx="5" presStyleCnt="6">
        <dgm:presLayoutVars>
          <dgm:bulletEnabled val="1"/>
        </dgm:presLayoutVars>
      </dgm:prSet>
      <dgm:spPr/>
    </dgm:pt>
  </dgm:ptLst>
  <dgm:cxnLst>
    <dgm:cxn modelId="{BD7FDA0B-7D95-FE41-B9FA-D2A581B16209}" type="presOf" srcId="{B06CEFB7-8D13-F345-A97E-5BB5A0EB8E2C}" destId="{3B8930C5-B91D-6E4F-9EAD-F74FB4B251EB}" srcOrd="0" destOrd="0" presId="urn:microsoft.com/office/officeart/2005/8/layout/default"/>
    <dgm:cxn modelId="{1AE28012-8236-044F-B632-AB1883861C7E}" srcId="{1F5F4AFC-CC65-374B-AD64-C6CC896BAB87}" destId="{6F23520E-C805-8447-AE44-A1C4FFE314C1}" srcOrd="4" destOrd="0" parTransId="{7A3FF4D5-DD70-E543-88CA-793FCEC9A31C}" sibTransId="{C257A9BD-563F-C34F-A8F9-3E5F889A5FB2}"/>
    <dgm:cxn modelId="{23C22220-8AA9-8C4D-80D5-9EFFA0CAF556}" type="presOf" srcId="{77954291-CA40-544B-B6CD-6150D56F9A76}" destId="{92454262-F9AB-D14D-A846-68E286C2C66D}" srcOrd="0" destOrd="0" presId="urn:microsoft.com/office/officeart/2005/8/layout/default"/>
    <dgm:cxn modelId="{5EA2E723-8414-C04C-A1C6-0262760229C8}" srcId="{1F5F4AFC-CC65-374B-AD64-C6CC896BAB87}" destId="{B06CEFB7-8D13-F345-A97E-5BB5A0EB8E2C}" srcOrd="3" destOrd="0" parTransId="{85E6595B-4E99-334B-BCAE-BBFDEBCE6F1F}" sibTransId="{4F2BB051-6EBD-EB45-9DCE-D89C57C08984}"/>
    <dgm:cxn modelId="{F107AD41-AA63-0C48-8AF7-A4E565C9644F}" srcId="{1F5F4AFC-CC65-374B-AD64-C6CC896BAB87}" destId="{042E7C7A-C70B-BF4C-ADBE-BB6CF0B85D91}" srcOrd="2" destOrd="0" parTransId="{8020876E-E14E-AF4D-AD58-7FC71C31EDA5}" sibTransId="{A456FB8A-D082-1A49-BF69-02E85C6CCF0B}"/>
    <dgm:cxn modelId="{A42A7D7D-D9F7-B14F-A624-5F5EA72CAD0D}" type="presOf" srcId="{388FB3D4-DA49-5E4E-920B-651B0CBE8E1D}" destId="{6C9E0E06-A29B-4D41-AE7B-B46CBDBC73C6}" srcOrd="0" destOrd="0" presId="urn:microsoft.com/office/officeart/2005/8/layout/default"/>
    <dgm:cxn modelId="{AEA89D9E-4410-8D4B-8F4F-24FFE3EDA5D8}" type="presOf" srcId="{5664DC1B-F0EF-ED4E-A5BD-B296907A9311}" destId="{A5F01CD1-E656-A04C-A3D7-1A0E51773259}" srcOrd="0" destOrd="0" presId="urn:microsoft.com/office/officeart/2005/8/layout/default"/>
    <dgm:cxn modelId="{414C84C3-E416-4243-ACB6-FE6E530F2B35}" srcId="{1F5F4AFC-CC65-374B-AD64-C6CC896BAB87}" destId="{5664DC1B-F0EF-ED4E-A5BD-B296907A9311}" srcOrd="5" destOrd="0" parTransId="{83D1BEA9-F2B3-9240-A556-2C26A483E84D}" sibTransId="{6B460D50-328A-7545-88D0-8BAEB6FA8E1F}"/>
    <dgm:cxn modelId="{08365EC7-81C8-E546-A338-50B484370A9C}" srcId="{1F5F4AFC-CC65-374B-AD64-C6CC896BAB87}" destId="{77954291-CA40-544B-B6CD-6150D56F9A76}" srcOrd="0" destOrd="0" parTransId="{3EA2DC4F-02B9-C34D-B480-8646BA8D0A50}" sibTransId="{20D43F42-EEB5-1F41-92F4-B5C582A2F58A}"/>
    <dgm:cxn modelId="{594274D0-4C48-1141-B0D6-19708C1A81A5}" type="presOf" srcId="{1F5F4AFC-CC65-374B-AD64-C6CC896BAB87}" destId="{58FCC62E-02EB-D844-8F41-A21B0D8CCB15}" srcOrd="0" destOrd="0" presId="urn:microsoft.com/office/officeart/2005/8/layout/default"/>
    <dgm:cxn modelId="{2A4D30D7-0352-0E4A-8435-58473BD124A9}" type="presOf" srcId="{042E7C7A-C70B-BF4C-ADBE-BB6CF0B85D91}" destId="{85FBBB49-2701-6849-8DDE-3AD8A4334008}" srcOrd="0" destOrd="0" presId="urn:microsoft.com/office/officeart/2005/8/layout/default"/>
    <dgm:cxn modelId="{A857ACDB-0DF6-6B42-91C5-6332C86FD2A2}" type="presOf" srcId="{6F23520E-C805-8447-AE44-A1C4FFE314C1}" destId="{55C286D2-D34C-DA4A-BC22-A214814AD49B}" srcOrd="0" destOrd="0" presId="urn:microsoft.com/office/officeart/2005/8/layout/default"/>
    <dgm:cxn modelId="{DF5067F3-E9AF-CB4C-A553-EBAFBD328FBA}" srcId="{1F5F4AFC-CC65-374B-AD64-C6CC896BAB87}" destId="{388FB3D4-DA49-5E4E-920B-651B0CBE8E1D}" srcOrd="1" destOrd="0" parTransId="{B9E6A11C-4914-0F40-9CC9-13F7070E8F09}" sibTransId="{DA1425FC-CE64-684B-9C11-55506EC4930F}"/>
    <dgm:cxn modelId="{8C10DF42-2F16-274C-BA83-F56B45BE0E93}" type="presParOf" srcId="{58FCC62E-02EB-D844-8F41-A21B0D8CCB15}" destId="{92454262-F9AB-D14D-A846-68E286C2C66D}" srcOrd="0" destOrd="0" presId="urn:microsoft.com/office/officeart/2005/8/layout/default"/>
    <dgm:cxn modelId="{3EF2971E-E87C-C147-9C72-C612EF3E8DFF}" type="presParOf" srcId="{58FCC62E-02EB-D844-8F41-A21B0D8CCB15}" destId="{267B9E97-F40E-A74E-A205-179AB8044EAD}" srcOrd="1" destOrd="0" presId="urn:microsoft.com/office/officeart/2005/8/layout/default"/>
    <dgm:cxn modelId="{324401A0-B92D-8F44-8DE1-8CB29F30AB1B}" type="presParOf" srcId="{58FCC62E-02EB-D844-8F41-A21B0D8CCB15}" destId="{6C9E0E06-A29B-4D41-AE7B-B46CBDBC73C6}" srcOrd="2" destOrd="0" presId="urn:microsoft.com/office/officeart/2005/8/layout/default"/>
    <dgm:cxn modelId="{6ABEA26D-52DE-DE47-8FDC-362A5966E992}" type="presParOf" srcId="{58FCC62E-02EB-D844-8F41-A21B0D8CCB15}" destId="{9EABABFA-3D1A-474F-8AC7-7392BE76AF97}" srcOrd="3" destOrd="0" presId="urn:microsoft.com/office/officeart/2005/8/layout/default"/>
    <dgm:cxn modelId="{939D8C67-6DE8-6441-8555-0141FB3A2C67}" type="presParOf" srcId="{58FCC62E-02EB-D844-8F41-A21B0D8CCB15}" destId="{85FBBB49-2701-6849-8DDE-3AD8A4334008}" srcOrd="4" destOrd="0" presId="urn:microsoft.com/office/officeart/2005/8/layout/default"/>
    <dgm:cxn modelId="{1BB64D79-4AE1-4441-850B-71826A2113B5}" type="presParOf" srcId="{58FCC62E-02EB-D844-8F41-A21B0D8CCB15}" destId="{F6CD6460-563F-5840-9432-D4FF23461DCE}" srcOrd="5" destOrd="0" presId="urn:microsoft.com/office/officeart/2005/8/layout/default"/>
    <dgm:cxn modelId="{42294D53-0A9D-4446-A958-C0CBF32AA8F2}" type="presParOf" srcId="{58FCC62E-02EB-D844-8F41-A21B0D8CCB15}" destId="{3B8930C5-B91D-6E4F-9EAD-F74FB4B251EB}" srcOrd="6" destOrd="0" presId="urn:microsoft.com/office/officeart/2005/8/layout/default"/>
    <dgm:cxn modelId="{C4748D4A-6977-224C-946B-57CB529C089E}" type="presParOf" srcId="{58FCC62E-02EB-D844-8F41-A21B0D8CCB15}" destId="{6CF8F943-3A02-1045-A10E-44000AF100F8}" srcOrd="7" destOrd="0" presId="urn:microsoft.com/office/officeart/2005/8/layout/default"/>
    <dgm:cxn modelId="{F819EA2F-6D12-C54C-B033-9D87C29CDBB2}" type="presParOf" srcId="{58FCC62E-02EB-D844-8F41-A21B0D8CCB15}" destId="{55C286D2-D34C-DA4A-BC22-A214814AD49B}" srcOrd="8" destOrd="0" presId="urn:microsoft.com/office/officeart/2005/8/layout/default"/>
    <dgm:cxn modelId="{A3CE2F79-EBCB-294C-9DF2-4266F8EC83D2}" type="presParOf" srcId="{58FCC62E-02EB-D844-8F41-A21B0D8CCB15}" destId="{00CB109D-7A7F-4948-8719-56449A8616AC}" srcOrd="9" destOrd="0" presId="urn:microsoft.com/office/officeart/2005/8/layout/default"/>
    <dgm:cxn modelId="{A9AD464E-BC03-244C-BF25-B60E4236B3BB}" type="presParOf" srcId="{58FCC62E-02EB-D844-8F41-A21B0D8CCB15}" destId="{A5F01CD1-E656-A04C-A3D7-1A0E51773259}" srcOrd="10" destOrd="0" presId="urn:microsoft.com/office/officeart/2005/8/layout/default"/>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54262-F9AB-D14D-A846-68E286C2C66D}">
      <dsp:nvSpPr>
        <dsp:cNvPr id="0" name=""/>
        <dsp:cNvSpPr/>
      </dsp:nvSpPr>
      <dsp:spPr>
        <a:xfrm>
          <a:off x="0" y="834780"/>
          <a:ext cx="2647461" cy="158847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LB" sz="2000" b="1" kern="1200" dirty="0"/>
            <a:t>ضمان أن يُطبق نظام الحصص بما يتماشى مع روحية القوانين وليس فقط حرفيتها</a:t>
          </a:r>
          <a:endParaRPr lang="en-US" sz="2000" b="1" kern="1200" dirty="0"/>
        </a:p>
      </dsp:txBody>
      <dsp:txXfrm>
        <a:off x="0" y="834780"/>
        <a:ext cx="2647461" cy="1588476"/>
      </dsp:txXfrm>
    </dsp:sp>
    <dsp:sp modelId="{6C9E0E06-A29B-4D41-AE7B-B46CBDBC73C6}">
      <dsp:nvSpPr>
        <dsp:cNvPr id="0" name=""/>
        <dsp:cNvSpPr/>
      </dsp:nvSpPr>
      <dsp:spPr>
        <a:xfrm>
          <a:off x="2912207" y="834780"/>
          <a:ext cx="2647461" cy="158847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LB" sz="2000" b="1" kern="1200" dirty="0"/>
            <a:t>إصلاح قوانين الأسرة والأحوال الشخصية</a:t>
          </a:r>
          <a:endParaRPr lang="en-US" sz="2000" b="1" kern="1200" dirty="0"/>
        </a:p>
      </dsp:txBody>
      <dsp:txXfrm>
        <a:off x="2912207" y="834780"/>
        <a:ext cx="2647461" cy="1588476"/>
      </dsp:txXfrm>
    </dsp:sp>
    <dsp:sp modelId="{85FBBB49-2701-6849-8DDE-3AD8A4334008}">
      <dsp:nvSpPr>
        <dsp:cNvPr id="0" name=""/>
        <dsp:cNvSpPr/>
      </dsp:nvSpPr>
      <dsp:spPr>
        <a:xfrm>
          <a:off x="5824415" y="834780"/>
          <a:ext cx="2647461" cy="158847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LB" sz="2000" b="1" kern="1200" dirty="0"/>
            <a:t>اعتماد سياسات تساعد المرأة على إحلال التوازن بين العمل والحياة الشخصية</a:t>
          </a:r>
          <a:endParaRPr lang="en-US" sz="2000" b="1" kern="1200" dirty="0"/>
        </a:p>
      </dsp:txBody>
      <dsp:txXfrm>
        <a:off x="5824415" y="834780"/>
        <a:ext cx="2647461" cy="1588476"/>
      </dsp:txXfrm>
    </dsp:sp>
    <dsp:sp modelId="{3B8930C5-B91D-6E4F-9EAD-F74FB4B251EB}">
      <dsp:nvSpPr>
        <dsp:cNvPr id="0" name=""/>
        <dsp:cNvSpPr/>
      </dsp:nvSpPr>
      <dsp:spPr>
        <a:xfrm>
          <a:off x="0" y="2688004"/>
          <a:ext cx="2647461" cy="158847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LB" sz="2000" b="1" kern="1200" dirty="0"/>
            <a:t>نشر ثقافة مجتمعية تقبل مشاركة المرأة في الشأن العام والعمل السياسي</a:t>
          </a:r>
          <a:endParaRPr lang="en-US" sz="2000" b="1" kern="1200" dirty="0"/>
        </a:p>
      </dsp:txBody>
      <dsp:txXfrm>
        <a:off x="0" y="2688004"/>
        <a:ext cx="2647461" cy="1588476"/>
      </dsp:txXfrm>
    </dsp:sp>
    <dsp:sp modelId="{55C286D2-D34C-DA4A-BC22-A214814AD49B}">
      <dsp:nvSpPr>
        <dsp:cNvPr id="0" name=""/>
        <dsp:cNvSpPr/>
      </dsp:nvSpPr>
      <dsp:spPr>
        <a:xfrm>
          <a:off x="2912207" y="2688004"/>
          <a:ext cx="2647461" cy="158847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LB" sz="2000" b="1" kern="1200" dirty="0"/>
            <a:t>إنشاء صناديق خاصة لتعزيز الدور القيادي والمشاركة السياسية للمرأة</a:t>
          </a:r>
          <a:endParaRPr lang="en-US" sz="2000" b="1" kern="1200" dirty="0"/>
        </a:p>
      </dsp:txBody>
      <dsp:txXfrm>
        <a:off x="2912207" y="2688004"/>
        <a:ext cx="2647461" cy="1588476"/>
      </dsp:txXfrm>
    </dsp:sp>
    <dsp:sp modelId="{A5F01CD1-E656-A04C-A3D7-1A0E51773259}">
      <dsp:nvSpPr>
        <dsp:cNvPr id="0" name=""/>
        <dsp:cNvSpPr/>
      </dsp:nvSpPr>
      <dsp:spPr>
        <a:xfrm>
          <a:off x="5824415" y="2688004"/>
          <a:ext cx="2647461" cy="158847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LB" sz="2000" b="1" kern="1200" dirty="0"/>
            <a:t>إطلاق حملات توعية على المستوى الوطني بشأن تمثيل المرأة في الحياة العامة</a:t>
          </a:r>
          <a:endParaRPr lang="en-US" sz="2000" b="1" kern="1200" dirty="0"/>
        </a:p>
      </dsp:txBody>
      <dsp:txXfrm>
        <a:off x="5824415" y="2688004"/>
        <a:ext cx="2647461" cy="158847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CAFC1F-15E8-4659-B445-2DCE56C6E43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5389ACF-620B-4973-826D-C81B497FD2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CD4961-0791-4140-A452-41CFA6EC0553}" type="datetimeFigureOut">
              <a:rPr lang="en-US" smtClean="0"/>
              <a:t>29/05/2024</a:t>
            </a:fld>
            <a:endParaRPr lang="en-US" dirty="0"/>
          </a:p>
        </p:txBody>
      </p:sp>
      <p:sp>
        <p:nvSpPr>
          <p:cNvPr id="4" name="Footer Placeholder 3">
            <a:extLst>
              <a:ext uri="{FF2B5EF4-FFF2-40B4-BE49-F238E27FC236}">
                <a16:creationId xmlns:a16="http://schemas.microsoft.com/office/drawing/2014/main" id="{38E44D2E-37ED-41C4-A335-2B6C8751E25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8748BB0-5B2C-4ACA-BD70-CC3E971502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06954D-AA1D-47B5-9106-5D9358A61F46}" type="slidenum">
              <a:rPr lang="en-US" smtClean="0"/>
              <a:t>‹#›</a:t>
            </a:fld>
            <a:endParaRPr lang="en-US" dirty="0"/>
          </a:p>
        </p:txBody>
      </p:sp>
    </p:spTree>
    <p:extLst>
      <p:ext uri="{BB962C8B-B14F-4D97-AF65-F5344CB8AC3E}">
        <p14:creationId xmlns:p14="http://schemas.microsoft.com/office/powerpoint/2010/main" val="3368548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9F622F8-1824-4338-8C3C-5529D3BDEF4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dirty="0"/>
          </a:p>
        </p:txBody>
      </p:sp>
      <p:sp>
        <p:nvSpPr>
          <p:cNvPr id="30723" name="Rectangle 3">
            <a:extLst>
              <a:ext uri="{FF2B5EF4-FFF2-40B4-BE49-F238E27FC236}">
                <a16:creationId xmlns:a16="http://schemas.microsoft.com/office/drawing/2014/main" id="{618DDD53-BB38-4118-BC75-9CE27D49C550}"/>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dirty="0"/>
          </a:p>
        </p:txBody>
      </p:sp>
      <p:sp>
        <p:nvSpPr>
          <p:cNvPr id="14340" name="Rectangle 4">
            <a:extLst>
              <a:ext uri="{FF2B5EF4-FFF2-40B4-BE49-F238E27FC236}">
                <a16:creationId xmlns:a16="http://schemas.microsoft.com/office/drawing/2014/main" id="{6C03B6F7-B1AE-4118-ABA2-FFEC9B8F0E9C}"/>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646F5356-BDE8-43C1-9587-85323D02B19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a:extLst>
              <a:ext uri="{FF2B5EF4-FFF2-40B4-BE49-F238E27FC236}">
                <a16:creationId xmlns:a16="http://schemas.microsoft.com/office/drawing/2014/main" id="{89912C35-11A9-4DA7-8476-F1823F658CAA}"/>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dirty="0"/>
          </a:p>
        </p:txBody>
      </p:sp>
      <p:sp>
        <p:nvSpPr>
          <p:cNvPr id="30727" name="Rectangle 7">
            <a:extLst>
              <a:ext uri="{FF2B5EF4-FFF2-40B4-BE49-F238E27FC236}">
                <a16:creationId xmlns:a16="http://schemas.microsoft.com/office/drawing/2014/main" id="{7180ED79-CEC3-4FB9-B511-8597B20A0C10}"/>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DEB7EE2-04A2-4FB2-9625-C9C73AC4D32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950814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6</a:t>
            </a:fld>
            <a:endParaRPr lang="en-US" altLang="en-US" dirty="0"/>
          </a:p>
        </p:txBody>
      </p:sp>
    </p:spTree>
    <p:extLst>
      <p:ext uri="{BB962C8B-B14F-4D97-AF65-F5344CB8AC3E}">
        <p14:creationId xmlns:p14="http://schemas.microsoft.com/office/powerpoint/2010/main" val="2733817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7</a:t>
            </a:fld>
            <a:endParaRPr lang="en-US" altLang="en-US" dirty="0"/>
          </a:p>
        </p:txBody>
      </p:sp>
    </p:spTree>
    <p:extLst>
      <p:ext uri="{BB962C8B-B14F-4D97-AF65-F5344CB8AC3E}">
        <p14:creationId xmlns:p14="http://schemas.microsoft.com/office/powerpoint/2010/main" val="22098246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E0BC0C9-E1C8-43B4-B02D-558783360CD4}"/>
              </a:ext>
            </a:extLst>
          </p:cNvPr>
          <p:cNvSpPr>
            <a:spLocks noGrp="1" noChangeArrowheads="1"/>
          </p:cNvSpPr>
          <p:nvPr>
            <p:ph type="ctrTitle" idx="4294967295"/>
          </p:nvPr>
        </p:nvSpPr>
        <p:spPr>
          <a:xfrm>
            <a:off x="4645152" y="1837944"/>
            <a:ext cx="6967728" cy="2624328"/>
          </a:xfrm>
        </p:spPr>
        <p:txBody>
          <a:bodyPr anchor="ctr">
            <a:normAutofit fontScale="90000"/>
          </a:bodyPr>
          <a:lstStyle>
            <a:lvl1pPr algn="ctr">
              <a:defRPr sz="4400" b="0">
                <a:solidFill>
                  <a:schemeClr val="accent3"/>
                </a:solidFill>
                <a:latin typeface="+mj-lt"/>
              </a:defRPr>
            </a:lvl1pPr>
          </a:lstStyle>
          <a:p>
            <a:pPr algn="l" eaLnBrk="1" hangingPunct="1"/>
            <a:r>
              <a:rPr lang="en-US" altLang="en-US" sz="6600" b="1">
                <a:latin typeface="+mn-lt"/>
              </a:rPr>
              <a:t>Click to edit Master title style</a:t>
            </a:r>
            <a:endParaRPr lang="en-US" altLang="en-US" sz="6600" b="1" dirty="0">
              <a:latin typeface="+mn-lt"/>
            </a:endParaRPr>
          </a:p>
        </p:txBody>
      </p:sp>
      <p:pic>
        <p:nvPicPr>
          <p:cNvPr id="3" name="Graphic 2">
            <a:extLst>
              <a:ext uri="{FF2B5EF4-FFF2-40B4-BE49-F238E27FC236}">
                <a16:creationId xmlns:a16="http://schemas.microsoft.com/office/drawing/2014/main" id="{10A0F3C9-3AB5-4E08-8531-AA11FB7336D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9525"/>
            <a:ext cx="4171950" cy="6838950"/>
          </a:xfrm>
          <a:prstGeom prst="rect">
            <a:avLst/>
          </a:prstGeom>
        </p:spPr>
      </p:pic>
    </p:spTree>
    <p:extLst>
      <p:ext uri="{BB962C8B-B14F-4D97-AF65-F5344CB8AC3E}">
        <p14:creationId xmlns:p14="http://schemas.microsoft.com/office/powerpoint/2010/main" val="1440679267"/>
      </p:ext>
    </p:extLst>
  </p:cSld>
  <p:clrMapOvr>
    <a:masterClrMapping/>
  </p:clrMapOvr>
  <p:extLst>
    <p:ext uri="{DCECCB84-F9BA-43D5-87BE-67443E8EF086}">
      <p15:sldGuideLst xmlns:p15="http://schemas.microsoft.com/office/powerpoint/2012/main">
        <p15:guide id="1" pos="28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sp>
        <p:nvSpPr>
          <p:cNvPr id="14" name="Picture Placeholder 13">
            <a:extLst>
              <a:ext uri="{FF2B5EF4-FFF2-40B4-BE49-F238E27FC236}">
                <a16:creationId xmlns:a16="http://schemas.microsoft.com/office/drawing/2014/main" id="{9B1932CF-F265-4AEE-8704-F42C01AFB479}"/>
              </a:ext>
            </a:extLst>
          </p:cNvPr>
          <p:cNvSpPr>
            <a:spLocks noGrp="1"/>
          </p:cNvSpPr>
          <p:nvPr>
            <p:ph type="pic" sz="quarter" idx="10"/>
          </p:nvPr>
        </p:nvSpPr>
        <p:spPr>
          <a:xfrm>
            <a:off x="6858000" y="715963"/>
            <a:ext cx="4572000" cy="4654823"/>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pic>
        <p:nvPicPr>
          <p:cNvPr id="8" name="Graphic 7">
            <a:extLst>
              <a:ext uri="{FF2B5EF4-FFF2-40B4-BE49-F238E27FC236}">
                <a16:creationId xmlns:a16="http://schemas.microsoft.com/office/drawing/2014/main" id="{C87C0253-70CA-4E5C-AE9D-1B0C8D3813F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65"/>
          <a:stretch/>
        </p:blipFill>
        <p:spPr>
          <a:xfrm>
            <a:off x="44450" y="5638800"/>
            <a:ext cx="12147550" cy="1219200"/>
          </a:xfrm>
          <a:prstGeom prst="rect">
            <a:avLst/>
          </a:prstGeom>
        </p:spPr>
      </p:pic>
      <p:sp>
        <p:nvSpPr>
          <p:cNvPr id="2" name="Title 1">
            <a:extLst>
              <a:ext uri="{FF2B5EF4-FFF2-40B4-BE49-F238E27FC236}">
                <a16:creationId xmlns:a16="http://schemas.microsoft.com/office/drawing/2014/main" id="{6CD6C0B2-9A48-4C93-B61B-29BAD5AA5861}"/>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104946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444081"/>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pic>
        <p:nvPicPr>
          <p:cNvPr id="5" name="Graphic 4">
            <a:extLst>
              <a:ext uri="{FF2B5EF4-FFF2-40B4-BE49-F238E27FC236}">
                <a16:creationId xmlns:a16="http://schemas.microsoft.com/office/drawing/2014/main" id="{7A865C00-02F4-49EE-A361-F7D34853CE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905500"/>
            <a:ext cx="12192000" cy="952500"/>
          </a:xfrm>
          <a:prstGeom prst="rect">
            <a:avLst/>
          </a:prstGeom>
        </p:spPr>
      </p:pic>
      <p:sp>
        <p:nvSpPr>
          <p:cNvPr id="7" name="Title 1">
            <a:extLst>
              <a:ext uri="{FF2B5EF4-FFF2-40B4-BE49-F238E27FC236}">
                <a16:creationId xmlns:a16="http://schemas.microsoft.com/office/drawing/2014/main" id="{EF84A5CD-78E4-4FA4-A69A-69BA623DCDE9}"/>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586680172"/>
      </p:ext>
    </p:extLst>
  </p:cSld>
  <p:clrMapOvr>
    <a:masterClrMapping/>
  </p:clrMapOvr>
  <p:extLst>
    <p:ext uri="{DCECCB84-F9BA-43D5-87BE-67443E8EF086}">
      <p15:sldGuideLst xmlns:p15="http://schemas.microsoft.com/office/powerpoint/2012/main">
        <p15:guide id="1" orient="horz" pos="3672"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igh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BEFAC9D2-EFFD-400B-A27D-15491636E88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43875" y="266700"/>
            <a:ext cx="4048125" cy="5924550"/>
          </a:xfrm>
          <a:prstGeom prst="rect">
            <a:avLst/>
          </a:prstGeom>
        </p:spPr>
      </p:pic>
      <p:sp>
        <p:nvSpPr>
          <p:cNvPr id="5" name="Title 1">
            <a:extLst>
              <a:ext uri="{FF2B5EF4-FFF2-40B4-BE49-F238E27FC236}">
                <a16:creationId xmlns:a16="http://schemas.microsoft.com/office/drawing/2014/main" id="{A161FF1D-90EC-45F2-A73E-1903E6F9A72D}"/>
              </a:ext>
            </a:extLst>
          </p:cNvPr>
          <p:cNvSpPr>
            <a:spLocks noGrp="1"/>
          </p:cNvSpPr>
          <p:nvPr>
            <p:ph type="title"/>
          </p:nvPr>
        </p:nvSpPr>
        <p:spPr>
          <a:xfrm>
            <a:off x="761999" y="715961"/>
            <a:ext cx="6476999"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7207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4648201" y="1905000"/>
            <a:ext cx="6960704"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9419FA93-726C-46DF-AA6F-7936E00173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56025" y="242887"/>
            <a:ext cx="3629025" cy="6372225"/>
          </a:xfrm>
          <a:prstGeom prst="rect">
            <a:avLst/>
          </a:prstGeom>
        </p:spPr>
      </p:pic>
      <p:sp>
        <p:nvSpPr>
          <p:cNvPr id="5" name="Title 1">
            <a:extLst>
              <a:ext uri="{FF2B5EF4-FFF2-40B4-BE49-F238E27FC236}">
                <a16:creationId xmlns:a16="http://schemas.microsoft.com/office/drawing/2014/main" id="{EBC916A3-2B6E-4719-959B-4D40B52E58AF}"/>
              </a:ext>
            </a:extLst>
          </p:cNvPr>
          <p:cNvSpPr>
            <a:spLocks noGrp="1"/>
          </p:cNvSpPr>
          <p:nvPr>
            <p:ph type="title"/>
          </p:nvPr>
        </p:nvSpPr>
        <p:spPr>
          <a:xfrm>
            <a:off x="4648201" y="715961"/>
            <a:ext cx="6960704"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18987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928"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fetti Content Purple">
    <p:bg>
      <p:bgPr>
        <a:solidFill>
          <a:schemeClr val="accent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5"/>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pic>
        <p:nvPicPr>
          <p:cNvPr id="3" name="Graphic 2">
            <a:extLst>
              <a:ext uri="{FF2B5EF4-FFF2-40B4-BE49-F238E27FC236}">
                <a16:creationId xmlns:a16="http://schemas.microsoft.com/office/drawing/2014/main" id="{81B4C460-6DD9-4215-A553-BF8A2E91D9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15037" y="6086475"/>
            <a:ext cx="5953125" cy="771525"/>
          </a:xfrm>
          <a:prstGeom prst="rect">
            <a:avLst/>
          </a:prstGeom>
        </p:spPr>
      </p:pic>
      <p:pic>
        <p:nvPicPr>
          <p:cNvPr id="8" name="Graphic 7">
            <a:extLst>
              <a:ext uri="{FF2B5EF4-FFF2-40B4-BE49-F238E27FC236}">
                <a16:creationId xmlns:a16="http://schemas.microsoft.com/office/drawing/2014/main" id="{9FEB78B1-70BF-4543-BF64-761AB55C1BB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6715125" cy="847725"/>
          </a:xfrm>
          <a:prstGeom prst="rect">
            <a:avLst/>
          </a:prstGeom>
        </p:spPr>
      </p:pic>
    </p:spTree>
    <p:extLst>
      <p:ext uri="{BB962C8B-B14F-4D97-AF65-F5344CB8AC3E}">
        <p14:creationId xmlns:p14="http://schemas.microsoft.com/office/powerpoint/2010/main" val="324088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fetti Content Blue">
    <p:bg>
      <p:bgPr>
        <a:solidFill>
          <a:schemeClr val="accent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4"/>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dirty="0"/>
              <a:t>Insert content here</a:t>
            </a:r>
          </a:p>
        </p:txBody>
      </p:sp>
      <p:pic>
        <p:nvPicPr>
          <p:cNvPr id="2" name="Graphic 1">
            <a:extLst>
              <a:ext uri="{FF2B5EF4-FFF2-40B4-BE49-F238E27FC236}">
                <a16:creationId xmlns:a16="http://schemas.microsoft.com/office/drawing/2014/main" id="{D4DB5AF3-A5ED-4D17-BD3C-81D11C4F94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72150" y="6086475"/>
            <a:ext cx="5953125" cy="771525"/>
          </a:xfrm>
          <a:prstGeom prst="rect">
            <a:avLst/>
          </a:prstGeom>
        </p:spPr>
      </p:pic>
      <p:pic>
        <p:nvPicPr>
          <p:cNvPr id="7" name="Graphic 6">
            <a:extLst>
              <a:ext uri="{FF2B5EF4-FFF2-40B4-BE49-F238E27FC236}">
                <a16:creationId xmlns:a16="http://schemas.microsoft.com/office/drawing/2014/main" id="{E420EFF2-8173-4E25-ADF3-8100FA16D4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6715125" cy="847725"/>
          </a:xfrm>
          <a:prstGeom prst="rect">
            <a:avLst/>
          </a:prstGeom>
        </p:spPr>
      </p:pic>
    </p:spTree>
    <p:extLst>
      <p:ext uri="{BB962C8B-B14F-4D97-AF65-F5344CB8AC3E}">
        <p14:creationId xmlns:p14="http://schemas.microsoft.com/office/powerpoint/2010/main" val="410071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ttom Pattern Black">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a:t>Insert Text Here</a:t>
            </a:r>
          </a:p>
        </p:txBody>
      </p:sp>
      <p:pic>
        <p:nvPicPr>
          <p:cNvPr id="7" name="Graphic 6">
            <a:extLst>
              <a:ext uri="{FF2B5EF4-FFF2-40B4-BE49-F238E27FC236}">
                <a16:creationId xmlns:a16="http://schemas.microsoft.com/office/drawing/2014/main" id="{96A11B1F-F0BD-4D89-BF5D-45A1199819A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65"/>
          <a:stretch/>
        </p:blipFill>
        <p:spPr>
          <a:xfrm>
            <a:off x="44450" y="5638800"/>
            <a:ext cx="12147550" cy="1219200"/>
          </a:xfrm>
          <a:prstGeom prst="rect">
            <a:avLst/>
          </a:prstGeom>
        </p:spPr>
      </p:pic>
    </p:spTree>
    <p:extLst>
      <p:ext uri="{BB962C8B-B14F-4D97-AF65-F5344CB8AC3E}">
        <p14:creationId xmlns:p14="http://schemas.microsoft.com/office/powerpoint/2010/main" val="495523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ttom Pattern Whit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C00585D-E155-409A-899A-29BDF4E57FD3}"/>
              </a:ext>
            </a:extLst>
          </p:cNvPr>
          <p:cNvSpPr>
            <a:spLocks noGrp="1"/>
          </p:cNvSpPr>
          <p:nvPr>
            <p:ph type="title" hasCustomPrompt="1"/>
          </p:nvPr>
        </p:nvSpPr>
        <p:spPr>
          <a:xfrm>
            <a:off x="762000" y="716577"/>
            <a:ext cx="10668000" cy="615553"/>
          </a:xfrm>
          <a:noFill/>
        </p:spPr>
        <p:txBody>
          <a:bodyPr wrap="square" lIns="0" tIns="0" rIns="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3">
                    <a:lumMod val="75000"/>
                  </a:schemeClr>
                </a:solidFill>
                <a:effectLst/>
                <a:latin typeface="+mj-lt"/>
                <a:ea typeface="+mn-ea"/>
                <a:cs typeface="Segoe UI" pitchFamily="34" charset="0"/>
              </a:defRPr>
            </a:lvl1pPr>
          </a:lstStyle>
          <a:p>
            <a:r>
              <a:rPr lang="en-US" dirty="0"/>
              <a:t>Insert text here</a:t>
            </a:r>
          </a:p>
        </p:txBody>
      </p:sp>
      <p:sp>
        <p:nvSpPr>
          <p:cNvPr id="5" name="Text Placeholder 4">
            <a:extLst>
              <a:ext uri="{FF2B5EF4-FFF2-40B4-BE49-F238E27FC236}">
                <a16:creationId xmlns:a16="http://schemas.microsoft.com/office/drawing/2014/main" id="{2D944D9B-AA15-4DB5-AE58-0FA514F6FE87}"/>
              </a:ext>
            </a:extLst>
          </p:cNvPr>
          <p:cNvSpPr>
            <a:spLocks noGrp="1"/>
          </p:cNvSpPr>
          <p:nvPr>
            <p:ph type="body" sz="quarter" idx="13" hasCustomPrompt="1"/>
          </p:nvPr>
        </p:nvSpPr>
        <p:spPr>
          <a:xfrm>
            <a:off x="762000" y="1790699"/>
            <a:ext cx="10668000" cy="685800"/>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2">
                    <a:lumMod val="75000"/>
                    <a:lumOff val="25000"/>
                  </a:schemeClr>
                </a:solidFill>
                <a:latin typeface="+mn-lt"/>
                <a:ea typeface="+mn-ea"/>
                <a:cs typeface="+mn-cs"/>
              </a:defRPr>
            </a:lvl1pPr>
          </a:lstStyle>
          <a:p>
            <a:pPr lvl="0"/>
            <a:r>
              <a:rPr lang="en-US"/>
              <a:t>Insert content here</a:t>
            </a:r>
          </a:p>
        </p:txBody>
      </p:sp>
      <p:pic>
        <p:nvPicPr>
          <p:cNvPr id="4" name="Graphic 3">
            <a:extLst>
              <a:ext uri="{FF2B5EF4-FFF2-40B4-BE49-F238E27FC236}">
                <a16:creationId xmlns:a16="http://schemas.microsoft.com/office/drawing/2014/main" id="{F0FED17F-41F1-4615-A696-AF6F85A6AB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905500"/>
            <a:ext cx="12192000" cy="952500"/>
          </a:xfrm>
          <a:prstGeom prst="rect">
            <a:avLst/>
          </a:prstGeom>
        </p:spPr>
      </p:pic>
    </p:spTree>
    <p:extLst>
      <p:ext uri="{BB962C8B-B14F-4D97-AF65-F5344CB8AC3E}">
        <p14:creationId xmlns:p14="http://schemas.microsoft.com/office/powerpoint/2010/main" val="2499009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Pr>
        <a:solidFill>
          <a:schemeClr val="accent3"/>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3E65ED86-A26C-479A-8393-0BFDCBCD43F2}"/>
              </a:ext>
            </a:extLst>
          </p:cNvPr>
          <p:cNvSpPr>
            <a:spLocks noGrp="1"/>
          </p:cNvSpPr>
          <p:nvPr>
            <p:ph type="body" sz="quarter" idx="13" hasCustomPrompt="1"/>
          </p:nvPr>
        </p:nvSpPr>
        <p:spPr>
          <a:xfrm>
            <a:off x="762000" y="1783952"/>
            <a:ext cx="10668000" cy="1111648"/>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a:t>Insert content here</a:t>
            </a:r>
          </a:p>
        </p:txBody>
      </p:sp>
      <p:sp>
        <p:nvSpPr>
          <p:cNvPr id="2" name="Title 1">
            <a:extLst>
              <a:ext uri="{FF2B5EF4-FFF2-40B4-BE49-F238E27FC236}">
                <a16:creationId xmlns:a16="http://schemas.microsoft.com/office/drawing/2014/main" id="{171A834B-FAC3-4C97-AEAE-75A4B8BAA81B}"/>
              </a:ext>
            </a:extLst>
          </p:cNvPr>
          <p:cNvSpPr>
            <a:spLocks noGrp="1"/>
          </p:cNvSpPr>
          <p:nvPr>
            <p:ph type="title"/>
          </p:nvPr>
        </p:nvSpPr>
        <p:spPr>
          <a:xfrm>
            <a:off x="762000" y="715964"/>
            <a:ext cx="9144000" cy="646332"/>
          </a:xfrm>
        </p:spPr>
        <p:txBody>
          <a:bodyPr vert="horz" lIns="91440" tIns="45720" rIns="91440" bIns="45720" rtlCol="0">
            <a:normAutofit/>
          </a:bodyPr>
          <a:lstStyle>
            <a:lvl1pPr>
              <a:defRPr lang="en-US" sz="4000" b="1">
                <a:solidFill>
                  <a:schemeClr val="accent4"/>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422917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A1B9BC-7BE7-4893-90FD-CC95830FD8F2}" type="datetimeFigureOut">
              <a:rPr lang="en-US" smtClean="0"/>
              <a:t>29/05/2024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15270E-046A-4C23-BC98-E307A7DD6BE8}" type="slidenum">
              <a:rPr lang="en-US" smtClean="0"/>
              <a:t>‹#›</a:t>
            </a:fld>
            <a:endParaRPr lang="en-US" dirty="0"/>
          </a:p>
        </p:txBody>
      </p:sp>
    </p:spTree>
    <p:extLst>
      <p:ext uri="{BB962C8B-B14F-4D97-AF65-F5344CB8AC3E}">
        <p14:creationId xmlns:p14="http://schemas.microsoft.com/office/powerpoint/2010/main" val="4137841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364696-E1F3-49EF-AEC8-730A16D9A23F}" type="datetimeFigureOut">
              <a:rPr lang="en-US" altLang="en-US" smtClean="0"/>
              <a:pPr/>
              <a:t>29/05/2024</a:t>
            </a:fld>
            <a:endParaRPr lang="en-US"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3429690444"/>
      </p:ext>
    </p:extLst>
  </p:cSld>
  <p:clrMap bg1="lt1" tx1="dk1" bg2="lt2" tx2="dk2" accent1="accent1" accent2="accent2" accent3="accent3" accent4="accent4" accent5="accent5" accent6="accent6" hlink="hlink" folHlink="folHlink"/>
  <p:sldLayoutIdLst>
    <p:sldLayoutId id="2147483689" r:id="rId1"/>
    <p:sldLayoutId id="2147483688" r:id="rId2"/>
    <p:sldLayoutId id="2147483702" r:id="rId3"/>
    <p:sldLayoutId id="2147483699" r:id="rId4"/>
    <p:sldLayoutId id="2147483701" r:id="rId5"/>
    <p:sldLayoutId id="2147483700" r:id="rId6"/>
    <p:sldLayoutId id="2147483703" r:id="rId7"/>
    <p:sldLayoutId id="2147483690" r:id="rId8"/>
    <p:sldLayoutId id="2147483704" r:id="rId9"/>
    <p:sldLayoutId id="2147483691"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33.sv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1.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D2DB031-9003-4F74-A88F-FE2A2ABABC72}"/>
              </a:ext>
            </a:extLst>
          </p:cNvPr>
          <p:cNvSpPr>
            <a:spLocks noGrp="1" noChangeArrowheads="1"/>
          </p:cNvSpPr>
          <p:nvPr>
            <p:ph type="ctrTitle" idx="4294967295"/>
          </p:nvPr>
        </p:nvSpPr>
        <p:spPr>
          <a:xfrm>
            <a:off x="4675760" y="2119085"/>
            <a:ext cx="6963135" cy="2619829"/>
          </a:xfrm>
        </p:spPr>
        <p:txBody>
          <a:bodyPr anchor="ctr">
            <a:noAutofit/>
          </a:bodyPr>
          <a:lstStyle/>
          <a:p>
            <a:pPr algn="ctr" rtl="1" eaLnBrk="1" hangingPunct="1">
              <a:lnSpc>
                <a:spcPct val="100000"/>
              </a:lnSpc>
            </a:pPr>
            <a:r>
              <a:rPr lang="ar-LB" altLang="en-US" b="1" dirty="0">
                <a:solidFill>
                  <a:schemeClr val="accent5"/>
                </a:solidFill>
              </a:rPr>
              <a:t>المشاركة السياسية للمرأة في المنطقة العربية</a:t>
            </a:r>
            <a:endParaRPr lang="en-US" altLang="en-US" b="1" dirty="0">
              <a:solidFill>
                <a:schemeClr val="accent5"/>
              </a:solidFill>
              <a:latin typeface="+mn-lt"/>
            </a:endParaRPr>
          </a:p>
        </p:txBody>
      </p:sp>
    </p:spTree>
    <p:extLst>
      <p:ext uri="{BB962C8B-B14F-4D97-AF65-F5344CB8AC3E}">
        <p14:creationId xmlns:p14="http://schemas.microsoft.com/office/powerpoint/2010/main" val="154326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1166447" y="363980"/>
            <a:ext cx="10492153" cy="553998"/>
          </a:xfrm>
        </p:spPr>
        <p:txBody>
          <a:bodyPr anchor="ctr"/>
          <a:lstStyle/>
          <a:p>
            <a:pPr algn="r" rtl="1"/>
            <a:r>
              <a:rPr lang="ar-LB" sz="3600" dirty="0">
                <a:solidFill>
                  <a:schemeClr val="accent5"/>
                </a:solidFill>
                <a:latin typeface="American Typewriter Condensed L" panose="02090306020004020304" pitchFamily="18" charset="77"/>
                <a:ea typeface="Segoe UI Historic" panose="020B0502040204020203" pitchFamily="34" charset="0"/>
                <a:cs typeface="+mj-cs"/>
              </a:rPr>
              <a:t>المشاركة السياسية للمرأة بموجب التشريعات</a:t>
            </a:r>
            <a:endParaRPr lang="en-US" sz="3600"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12" name="Text Placeholder 9">
            <a:extLst>
              <a:ext uri="{FF2B5EF4-FFF2-40B4-BE49-F238E27FC236}">
                <a16:creationId xmlns:a16="http://schemas.microsoft.com/office/drawing/2014/main" id="{0B13FCA7-55C5-D6AA-484C-7B66307CD194}"/>
              </a:ext>
            </a:extLst>
          </p:cNvPr>
          <p:cNvSpPr txBox="1">
            <a:spLocks/>
          </p:cNvSpPr>
          <p:nvPr/>
        </p:nvSpPr>
        <p:spPr>
          <a:xfrm>
            <a:off x="1651000" y="3429000"/>
            <a:ext cx="8882673" cy="1712912"/>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fontAlgn="auto">
              <a:spcAft>
                <a:spcPts val="0"/>
              </a:spcAft>
            </a:pPr>
            <a:r>
              <a:rPr lang="ar-LB" altLang="en-US" dirty="0">
                <a:solidFill>
                  <a:schemeClr val="accent3"/>
                </a:solidFill>
                <a:latin typeface="+mj-lt"/>
              </a:rPr>
              <a:t>يحظى الرجال والنساء في جميع الدول العربية بحقوق متساوية في تولي المناصب العامة والسياسية وفي الوصول إليها (في السلطات التشريعية والتنفيذية والقضائية).</a:t>
            </a:r>
          </a:p>
          <a:p>
            <a:pPr algn="r" rtl="1" fontAlgn="auto">
              <a:spcAft>
                <a:spcPts val="0"/>
              </a:spcAft>
            </a:pPr>
            <a:r>
              <a:rPr lang="ar-LB" altLang="en-US" dirty="0">
                <a:solidFill>
                  <a:schemeClr val="accent3"/>
                </a:solidFill>
                <a:latin typeface="+mj-lt"/>
              </a:rPr>
              <a:t>ما من أحكام تحظّر على المرأة تولي المناصب العامة والسياسية.</a:t>
            </a:r>
          </a:p>
        </p:txBody>
      </p:sp>
      <p:pic>
        <p:nvPicPr>
          <p:cNvPr id="13" name="Graphic 12" descr="Group of women">
            <a:extLst>
              <a:ext uri="{FF2B5EF4-FFF2-40B4-BE49-F238E27FC236}">
                <a16:creationId xmlns:a16="http://schemas.microsoft.com/office/drawing/2014/main" id="{7E7A4FD9-40AC-9AA7-B127-ED891E2A6F1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61249" y="2000172"/>
            <a:ext cx="1130300" cy="1130300"/>
          </a:xfrm>
          <a:prstGeom prst="rect">
            <a:avLst/>
          </a:prstGeom>
        </p:spPr>
      </p:pic>
      <p:pic>
        <p:nvPicPr>
          <p:cNvPr id="14" name="Graphic 13" descr="Group of men">
            <a:extLst>
              <a:ext uri="{FF2B5EF4-FFF2-40B4-BE49-F238E27FC236}">
                <a16:creationId xmlns:a16="http://schemas.microsoft.com/office/drawing/2014/main" id="{95A5B1BA-C2C4-7337-D8D9-EEA5E9E34C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16351" y="1931952"/>
            <a:ext cx="1130300" cy="1130300"/>
          </a:xfrm>
          <a:prstGeom prst="rect">
            <a:avLst/>
          </a:prstGeom>
        </p:spPr>
      </p:pic>
      <p:pic>
        <p:nvPicPr>
          <p:cNvPr id="15" name="Graphic 14" descr="Briefcase">
            <a:extLst>
              <a:ext uri="{FF2B5EF4-FFF2-40B4-BE49-F238E27FC236}">
                <a16:creationId xmlns:a16="http://schemas.microsoft.com/office/drawing/2014/main" id="{BEA51B28-5DD8-CDB2-4855-00160B06D68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38800" y="1993861"/>
            <a:ext cx="1130300" cy="1130300"/>
          </a:xfrm>
          <a:prstGeom prst="rect">
            <a:avLst/>
          </a:prstGeom>
        </p:spPr>
      </p:pic>
    </p:spTree>
    <p:extLst>
      <p:ext uri="{BB962C8B-B14F-4D97-AF65-F5344CB8AC3E}">
        <p14:creationId xmlns:p14="http://schemas.microsoft.com/office/powerpoint/2010/main" val="1255508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1166447" y="333202"/>
            <a:ext cx="10492153"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الكوتا السياسية </a:t>
            </a:r>
            <a:r>
              <a:rPr lang="ar-LB" sz="3200" dirty="0">
                <a:solidFill>
                  <a:schemeClr val="accent5"/>
                </a:solidFill>
                <a:latin typeface="American Typewriter Condensed L" panose="02090306020004020304" pitchFamily="18" charset="77"/>
                <a:ea typeface="Segoe UI Historic" panose="020B0502040204020203" pitchFamily="34" charset="0"/>
                <a:cs typeface="+mj-cs"/>
              </a:rPr>
              <a:t>(في المنطقة عموماً)</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3" name="32-Point Star 2">
            <a:extLst>
              <a:ext uri="{FF2B5EF4-FFF2-40B4-BE49-F238E27FC236}">
                <a16:creationId xmlns:a16="http://schemas.microsoft.com/office/drawing/2014/main" id="{C5056502-1FAC-F0BA-1341-76C627A796E2}"/>
              </a:ext>
            </a:extLst>
          </p:cNvPr>
          <p:cNvSpPr/>
          <p:nvPr/>
        </p:nvSpPr>
        <p:spPr>
          <a:xfrm>
            <a:off x="10591799" y="1430215"/>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2400" dirty="0">
                <a:ln>
                  <a:solidFill>
                    <a:schemeClr val="accent5"/>
                  </a:solidFill>
                </a:ln>
                <a:solidFill>
                  <a:schemeClr val="accent5"/>
                </a:solidFill>
              </a:rPr>
              <a:t>8 دول</a:t>
            </a:r>
            <a:endParaRPr lang="en-LB" sz="2400" dirty="0">
              <a:ln>
                <a:solidFill>
                  <a:schemeClr val="accent5"/>
                </a:solidFill>
              </a:ln>
              <a:solidFill>
                <a:schemeClr val="accent5"/>
              </a:solidFill>
            </a:endParaRPr>
          </a:p>
        </p:txBody>
      </p:sp>
      <p:sp>
        <p:nvSpPr>
          <p:cNvPr id="6" name="Text Placeholder 9">
            <a:extLst>
              <a:ext uri="{FF2B5EF4-FFF2-40B4-BE49-F238E27FC236}">
                <a16:creationId xmlns:a16="http://schemas.microsoft.com/office/drawing/2014/main" id="{5857D0DE-8B8A-172A-BEF3-1B33A23509D4}"/>
              </a:ext>
            </a:extLst>
          </p:cNvPr>
          <p:cNvSpPr txBox="1">
            <a:spLocks/>
          </p:cNvSpPr>
          <p:nvPr/>
        </p:nvSpPr>
        <p:spPr>
          <a:xfrm>
            <a:off x="99646" y="1534257"/>
            <a:ext cx="10492153" cy="10287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fontAlgn="auto">
              <a:spcAft>
                <a:spcPts val="0"/>
              </a:spcAft>
              <a:buNone/>
            </a:pPr>
            <a:r>
              <a:rPr lang="ar-LB" altLang="en-US" dirty="0">
                <a:solidFill>
                  <a:schemeClr val="accent3"/>
                </a:solidFill>
                <a:latin typeface="+mj-lt"/>
              </a:rPr>
              <a:t>لم تعتمد أيّ شكل من أشكال الكوتا (وهي البحرين، وتونس، والجمهورية العربية السورية، وعُمان، وقطر، والكويت، ولبنان، واليمن).</a:t>
            </a:r>
          </a:p>
        </p:txBody>
      </p:sp>
      <p:sp>
        <p:nvSpPr>
          <p:cNvPr id="8" name="Text Placeholder 9">
            <a:extLst>
              <a:ext uri="{FF2B5EF4-FFF2-40B4-BE49-F238E27FC236}">
                <a16:creationId xmlns:a16="http://schemas.microsoft.com/office/drawing/2014/main" id="{2C239370-44A3-4472-0568-5C40D08EDE1E}"/>
              </a:ext>
            </a:extLst>
          </p:cNvPr>
          <p:cNvSpPr txBox="1">
            <a:spLocks/>
          </p:cNvSpPr>
          <p:nvPr/>
        </p:nvSpPr>
        <p:spPr>
          <a:xfrm>
            <a:off x="5245100" y="2914650"/>
            <a:ext cx="5232400" cy="10287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dirty="0">
                <a:solidFill>
                  <a:schemeClr val="accent3"/>
                </a:solidFill>
                <a:latin typeface="+mj-lt"/>
              </a:rPr>
              <a:t>لديها شكلٌ من أشكال الكوتا</a:t>
            </a:r>
            <a:r>
              <a:rPr lang="ar-SA" altLang="en-US" dirty="0">
                <a:solidFill>
                  <a:schemeClr val="accent3"/>
                </a:solidFill>
                <a:latin typeface="+mj-lt"/>
              </a:rPr>
              <a:t>:</a:t>
            </a:r>
            <a:endParaRPr lang="ar-LB" altLang="en-US" dirty="0">
              <a:solidFill>
                <a:schemeClr val="accent3"/>
              </a:solidFill>
              <a:latin typeface="+mj-lt"/>
            </a:endParaRPr>
          </a:p>
        </p:txBody>
      </p:sp>
      <p:sp>
        <p:nvSpPr>
          <p:cNvPr id="9" name="32-Point Star 8">
            <a:extLst>
              <a:ext uri="{FF2B5EF4-FFF2-40B4-BE49-F238E27FC236}">
                <a16:creationId xmlns:a16="http://schemas.microsoft.com/office/drawing/2014/main" id="{D29DC7FC-55CD-6D77-2664-4C15119351CD}"/>
              </a:ext>
            </a:extLst>
          </p:cNvPr>
          <p:cNvSpPr/>
          <p:nvPr/>
        </p:nvSpPr>
        <p:spPr>
          <a:xfrm>
            <a:off x="9575799" y="3943350"/>
            <a:ext cx="1150815" cy="1069081"/>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2400" dirty="0">
                <a:ln>
                  <a:solidFill>
                    <a:schemeClr val="accent5"/>
                  </a:solidFill>
                </a:ln>
                <a:solidFill>
                  <a:schemeClr val="accent5"/>
                </a:solidFill>
              </a:rPr>
              <a:t>8 منها</a:t>
            </a:r>
            <a:endParaRPr lang="en-LB" sz="2400" dirty="0">
              <a:ln>
                <a:solidFill>
                  <a:schemeClr val="accent5"/>
                </a:solidFill>
              </a:ln>
              <a:solidFill>
                <a:schemeClr val="accent5"/>
              </a:solidFill>
            </a:endParaRPr>
          </a:p>
        </p:txBody>
      </p:sp>
      <p:sp>
        <p:nvSpPr>
          <p:cNvPr id="13" name="Text Placeholder 9">
            <a:extLst>
              <a:ext uri="{FF2B5EF4-FFF2-40B4-BE49-F238E27FC236}">
                <a16:creationId xmlns:a16="http://schemas.microsoft.com/office/drawing/2014/main" id="{494047A2-782A-F712-451A-45E139507C74}"/>
              </a:ext>
            </a:extLst>
          </p:cNvPr>
          <p:cNvSpPr txBox="1">
            <a:spLocks/>
          </p:cNvSpPr>
          <p:nvPr/>
        </p:nvSpPr>
        <p:spPr>
          <a:xfrm>
            <a:off x="211016" y="3963540"/>
            <a:ext cx="9194800" cy="10287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None/>
            </a:pPr>
            <a:r>
              <a:rPr lang="ar-LB" altLang="en-US" sz="2400" dirty="0">
                <a:solidFill>
                  <a:schemeClr val="accent3"/>
                </a:solidFill>
                <a:latin typeface="+mj-lt"/>
              </a:rPr>
              <a:t>تعتمد كوتا لا تتوافق مع المعايير الدولية (الأردن، والجزائر، والعراق، ودولة فلسطين، وليبيا، ومصر، والمغرب، والمملكة العربية السعودية).</a:t>
            </a:r>
          </a:p>
        </p:txBody>
      </p:sp>
      <p:sp>
        <p:nvSpPr>
          <p:cNvPr id="14" name="Text Placeholder 9">
            <a:extLst>
              <a:ext uri="{FF2B5EF4-FFF2-40B4-BE49-F238E27FC236}">
                <a16:creationId xmlns:a16="http://schemas.microsoft.com/office/drawing/2014/main" id="{D63126F8-5686-9921-1EE2-982C08368259}"/>
              </a:ext>
            </a:extLst>
          </p:cNvPr>
          <p:cNvSpPr txBox="1">
            <a:spLocks/>
          </p:cNvSpPr>
          <p:nvPr/>
        </p:nvSpPr>
        <p:spPr>
          <a:xfrm>
            <a:off x="211016" y="5141709"/>
            <a:ext cx="9194800" cy="10287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None/>
            </a:pPr>
            <a:r>
              <a:rPr lang="ar-LB" altLang="en-US" sz="2400" dirty="0">
                <a:solidFill>
                  <a:schemeClr val="accent3"/>
                </a:solidFill>
                <a:latin typeface="+mj-lt"/>
              </a:rPr>
              <a:t>تعتمد كوتا تتوافق مع المعايير الدولية (الإمارات العربية المتحدة، وتونس، والسودان والصومال).</a:t>
            </a:r>
          </a:p>
        </p:txBody>
      </p:sp>
      <p:sp>
        <p:nvSpPr>
          <p:cNvPr id="2" name="32-Point Star 1">
            <a:extLst>
              <a:ext uri="{FF2B5EF4-FFF2-40B4-BE49-F238E27FC236}">
                <a16:creationId xmlns:a16="http://schemas.microsoft.com/office/drawing/2014/main" id="{D90E707B-3F4D-F6DE-6AEC-77B9664D287D}"/>
              </a:ext>
            </a:extLst>
          </p:cNvPr>
          <p:cNvSpPr/>
          <p:nvPr/>
        </p:nvSpPr>
        <p:spPr>
          <a:xfrm>
            <a:off x="10591799" y="2810607"/>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2400" dirty="0">
                <a:ln>
                  <a:solidFill>
                    <a:schemeClr val="accent5"/>
                  </a:solidFill>
                </a:ln>
                <a:solidFill>
                  <a:schemeClr val="accent5"/>
                </a:solidFill>
              </a:rPr>
              <a:t>12 دولة</a:t>
            </a:r>
          </a:p>
        </p:txBody>
      </p:sp>
      <p:sp>
        <p:nvSpPr>
          <p:cNvPr id="4" name="32-Point Star 3">
            <a:extLst>
              <a:ext uri="{FF2B5EF4-FFF2-40B4-BE49-F238E27FC236}">
                <a16:creationId xmlns:a16="http://schemas.microsoft.com/office/drawing/2014/main" id="{C04B809D-5BC2-66C1-3B9A-2AD4642E94DB}"/>
              </a:ext>
            </a:extLst>
          </p:cNvPr>
          <p:cNvSpPr/>
          <p:nvPr/>
        </p:nvSpPr>
        <p:spPr>
          <a:xfrm>
            <a:off x="9575799" y="5121519"/>
            <a:ext cx="1150815" cy="1069081"/>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2400" dirty="0">
                <a:ln>
                  <a:solidFill>
                    <a:schemeClr val="accent5"/>
                  </a:solidFill>
                </a:ln>
                <a:solidFill>
                  <a:schemeClr val="accent5"/>
                </a:solidFill>
              </a:rPr>
              <a:t>4 منها</a:t>
            </a:r>
          </a:p>
        </p:txBody>
      </p:sp>
    </p:spTree>
    <p:extLst>
      <p:ext uri="{BB962C8B-B14F-4D97-AF65-F5344CB8AC3E}">
        <p14:creationId xmlns:p14="http://schemas.microsoft.com/office/powerpoint/2010/main" val="1410068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1166447" y="333202"/>
            <a:ext cx="10492153"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الكوتا السياسية </a:t>
            </a:r>
            <a:r>
              <a:rPr lang="ar-LB" sz="3200" dirty="0">
                <a:solidFill>
                  <a:schemeClr val="accent5"/>
                </a:solidFill>
                <a:latin typeface="American Typewriter Condensed L" panose="02090306020004020304" pitchFamily="18" charset="77"/>
                <a:ea typeface="Segoe UI Historic" panose="020B0502040204020203" pitchFamily="34" charset="0"/>
                <a:cs typeface="+mj-cs"/>
              </a:rPr>
              <a:t>(في بعض دول المنطقة)</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pic>
        <p:nvPicPr>
          <p:cNvPr id="4" name="Picture 3">
            <a:extLst>
              <a:ext uri="{FF2B5EF4-FFF2-40B4-BE49-F238E27FC236}">
                <a16:creationId xmlns:a16="http://schemas.microsoft.com/office/drawing/2014/main" id="{860FA6B1-2897-4A8D-2F4E-A8222293A177}"/>
              </a:ext>
            </a:extLst>
          </p:cNvPr>
          <p:cNvPicPr>
            <a:picLocks noChangeAspect="1"/>
          </p:cNvPicPr>
          <p:nvPr/>
        </p:nvPicPr>
        <p:blipFill rotWithShape="1">
          <a:blip r:embed="rId2"/>
          <a:srcRect l="10870" t="11088" r="11521" b="11305"/>
          <a:stretch/>
        </p:blipFill>
        <p:spPr>
          <a:xfrm>
            <a:off x="10674898" y="1391668"/>
            <a:ext cx="1179063" cy="1179063"/>
          </a:xfrm>
          <a:prstGeom prst="ellipse">
            <a:avLst/>
          </a:prstGeom>
        </p:spPr>
      </p:pic>
      <p:sp>
        <p:nvSpPr>
          <p:cNvPr id="5" name="Text Placeholder 9">
            <a:extLst>
              <a:ext uri="{FF2B5EF4-FFF2-40B4-BE49-F238E27FC236}">
                <a16:creationId xmlns:a16="http://schemas.microsoft.com/office/drawing/2014/main" id="{5128FDB4-D0BE-4382-39C1-E2E3E3FE9611}"/>
              </a:ext>
            </a:extLst>
          </p:cNvPr>
          <p:cNvSpPr txBox="1">
            <a:spLocks/>
          </p:cNvSpPr>
          <p:nvPr/>
        </p:nvSpPr>
        <p:spPr>
          <a:xfrm>
            <a:off x="533400" y="1466850"/>
            <a:ext cx="9958753" cy="1028700"/>
          </a:xfrm>
          <a:prstGeom prst="rect">
            <a:avLst/>
          </a:prstGeom>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400" b="1" dirty="0">
                <a:solidFill>
                  <a:schemeClr val="accent3"/>
                </a:solidFill>
                <a:latin typeface="+mj-lt"/>
              </a:rPr>
              <a:t>الإمارات العربية المتحدة: </a:t>
            </a:r>
            <a:r>
              <a:rPr lang="ar-LB" altLang="en-US" sz="2400" dirty="0">
                <a:solidFill>
                  <a:schemeClr val="accent3"/>
                </a:solidFill>
                <a:latin typeface="+mj-lt"/>
              </a:rPr>
              <a:t>ينصّ القانون على ألاّ تقلّ نسبة تمثيل النساء عن 50 في المائة من ممثلي المجلس الوطني الاتحادي (البرلمان)، ويُخصّص 20 مقعداً للرجال و20 مقعداً للنساء. وانعكس هذا القانون على واقع مشاركة النساء في البرلمان، واحتلّت الإمارات العربية المتحدة المرتبة الأولى عربياً في نسبة تمثيل النساء.</a:t>
            </a:r>
          </a:p>
        </p:txBody>
      </p:sp>
      <p:pic>
        <p:nvPicPr>
          <p:cNvPr id="17" name="Picture 16">
            <a:extLst>
              <a:ext uri="{FF2B5EF4-FFF2-40B4-BE49-F238E27FC236}">
                <a16:creationId xmlns:a16="http://schemas.microsoft.com/office/drawing/2014/main" id="{330D796D-64F9-0648-B419-7657B740B3D1}"/>
              </a:ext>
            </a:extLst>
          </p:cNvPr>
          <p:cNvPicPr>
            <a:picLocks noChangeAspect="1"/>
          </p:cNvPicPr>
          <p:nvPr/>
        </p:nvPicPr>
        <p:blipFill rotWithShape="1">
          <a:blip r:embed="rId3"/>
          <a:srcRect l="20752" t="9083" r="21405" b="7944"/>
          <a:stretch/>
        </p:blipFill>
        <p:spPr>
          <a:xfrm>
            <a:off x="10646990" y="3130266"/>
            <a:ext cx="1234878" cy="1179064"/>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18" name="Text Placeholder 9">
            <a:extLst>
              <a:ext uri="{FF2B5EF4-FFF2-40B4-BE49-F238E27FC236}">
                <a16:creationId xmlns:a16="http://schemas.microsoft.com/office/drawing/2014/main" id="{82B58F86-54F3-37B7-2A02-1707D4D9B36F}"/>
              </a:ext>
            </a:extLst>
          </p:cNvPr>
          <p:cNvSpPr txBox="1">
            <a:spLocks/>
          </p:cNvSpPr>
          <p:nvPr/>
        </p:nvSpPr>
        <p:spPr>
          <a:xfrm>
            <a:off x="533398" y="2693623"/>
            <a:ext cx="9958753" cy="211585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200" b="1" dirty="0">
                <a:solidFill>
                  <a:schemeClr val="accent3"/>
                </a:solidFill>
                <a:latin typeface="+mj-lt"/>
              </a:rPr>
              <a:t>الصومال</a:t>
            </a:r>
            <a:r>
              <a:rPr lang="ar-LB" altLang="en-US" sz="2200" dirty="0">
                <a:solidFill>
                  <a:schemeClr val="accent3"/>
                </a:solidFill>
                <a:latin typeface="+mj-lt"/>
              </a:rPr>
              <a:t>: أقرّ القانون حصّة 30 في المائة من المقاعد البرلمانية للنساء، إلاّ أنّهنّ لم يحصدن العدد المخصّص لهنّ من المقاعد بسبب تفضيل القبائل ترشيح الرجال. فوُضع قانون عام 2020 الذي نصّ على أن تتنافس النساء وحدهنّ على المقاعد المخصّصة لهنّ لضمان حصولهن على كامل حصتهن. ورغم ذلك، لم تحصد النساء إلاّ 58 مقعداً من إجمالي مقاعد المجلسَين (مجلس الشيوخ ومجلس الشعب) البالغ عددها 329 مقعداً (أي 17 في المائة فقط). وبذلك، تكون المرأة الصومالية قد فشلت في حصد نسبة 30 في المائة المرجوّة في مقاعد المجلسين، وتراجعت عن النتيجة التي حقّقتها في البرلمان السابق بنحو 78 مقعداً</a:t>
            </a:r>
            <a:r>
              <a:rPr lang="ar-SA" altLang="en-US" sz="2200" dirty="0">
                <a:solidFill>
                  <a:schemeClr val="accent3"/>
                </a:solidFill>
                <a:latin typeface="+mj-lt"/>
              </a:rPr>
              <a:t>.</a:t>
            </a:r>
            <a:endParaRPr lang="ar-LB" altLang="en-US" sz="2200" dirty="0">
              <a:solidFill>
                <a:schemeClr val="accent3"/>
              </a:solidFill>
              <a:latin typeface="+mj-lt"/>
            </a:endParaRPr>
          </a:p>
        </p:txBody>
      </p:sp>
      <p:pic>
        <p:nvPicPr>
          <p:cNvPr id="20" name="Picture 19">
            <a:extLst>
              <a:ext uri="{FF2B5EF4-FFF2-40B4-BE49-F238E27FC236}">
                <a16:creationId xmlns:a16="http://schemas.microsoft.com/office/drawing/2014/main" id="{05422A5A-800C-E928-CE53-0E4A69A1FA0B}"/>
              </a:ext>
            </a:extLst>
          </p:cNvPr>
          <p:cNvPicPr>
            <a:picLocks noChangeAspect="1"/>
          </p:cNvPicPr>
          <p:nvPr/>
        </p:nvPicPr>
        <p:blipFill>
          <a:blip r:embed="rId4"/>
          <a:stretch>
            <a:fillRect/>
          </a:stretch>
        </p:blipFill>
        <p:spPr>
          <a:xfrm>
            <a:off x="10573766" y="4680381"/>
            <a:ext cx="1381326" cy="1381326"/>
          </a:xfrm>
          <a:prstGeom prst="rect">
            <a:avLst/>
          </a:prstGeom>
        </p:spPr>
      </p:pic>
      <p:sp>
        <p:nvSpPr>
          <p:cNvPr id="21" name="Text Placeholder 9">
            <a:extLst>
              <a:ext uri="{FF2B5EF4-FFF2-40B4-BE49-F238E27FC236}">
                <a16:creationId xmlns:a16="http://schemas.microsoft.com/office/drawing/2014/main" id="{2E9B6E0E-8EE7-6A2F-02AB-FF892059B825}"/>
              </a:ext>
            </a:extLst>
          </p:cNvPr>
          <p:cNvSpPr txBox="1">
            <a:spLocks/>
          </p:cNvSpPr>
          <p:nvPr/>
        </p:nvSpPr>
        <p:spPr>
          <a:xfrm>
            <a:off x="533398" y="4856694"/>
            <a:ext cx="9958753" cy="10287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200" b="1" dirty="0">
                <a:solidFill>
                  <a:schemeClr val="accent3"/>
                </a:solidFill>
                <a:latin typeface="+mj-lt"/>
              </a:rPr>
              <a:t>السودان</a:t>
            </a:r>
            <a:r>
              <a:rPr lang="ar-LB" altLang="en-US" sz="2200" dirty="0">
                <a:solidFill>
                  <a:schemeClr val="accent3"/>
                </a:solidFill>
                <a:latin typeface="+mj-lt"/>
              </a:rPr>
              <a:t>: ينصّ الدستور الانتقالي على تخصيص ما لا يقلّ عن 40 في المائة من عضوية المجلس التشريعي الانتقالي للنساء. في المقابل، ينصّ قانون الانتخابات الوطنية لعام 2008 على تخصيص حصّة 25 في المائة من المقاعد للمرأة، على أنّ يتمّ تعديلها في ضوء الدستور الانتقالي الجديد.</a:t>
            </a:r>
          </a:p>
        </p:txBody>
      </p:sp>
    </p:spTree>
    <p:extLst>
      <p:ext uri="{BB962C8B-B14F-4D97-AF65-F5344CB8AC3E}">
        <p14:creationId xmlns:p14="http://schemas.microsoft.com/office/powerpoint/2010/main" val="2964186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70E68-9AC4-7A83-FD0C-BDCF7FAB214E}"/>
              </a:ext>
            </a:extLst>
          </p:cNvPr>
          <p:cNvSpPr>
            <a:spLocks noGrp="1"/>
          </p:cNvSpPr>
          <p:nvPr>
            <p:ph type="title"/>
          </p:nvPr>
        </p:nvSpPr>
        <p:spPr>
          <a:xfrm>
            <a:off x="1166447" y="333202"/>
            <a:ext cx="10492153"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العنف السياسي </a:t>
            </a:r>
            <a:r>
              <a:rPr lang="ar-LB" sz="3200" dirty="0">
                <a:solidFill>
                  <a:schemeClr val="accent5"/>
                </a:solidFill>
                <a:latin typeface="American Typewriter Condensed L" panose="02090306020004020304" pitchFamily="18" charset="77"/>
                <a:ea typeface="Segoe UI Historic" panose="020B0502040204020203" pitchFamily="34" charset="0"/>
                <a:cs typeface="+mj-cs"/>
              </a:rPr>
              <a:t>(في المنطقة عموماً)</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2" name="Text Placeholder 9">
            <a:extLst>
              <a:ext uri="{FF2B5EF4-FFF2-40B4-BE49-F238E27FC236}">
                <a16:creationId xmlns:a16="http://schemas.microsoft.com/office/drawing/2014/main" id="{F76C10DA-2FB2-8113-8E1D-5EE415D8B3AA}"/>
              </a:ext>
            </a:extLst>
          </p:cNvPr>
          <p:cNvSpPr txBox="1">
            <a:spLocks/>
          </p:cNvSpPr>
          <p:nvPr/>
        </p:nvSpPr>
        <p:spPr>
          <a:xfrm>
            <a:off x="1477107" y="1440963"/>
            <a:ext cx="9042400" cy="14986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200" dirty="0">
                <a:solidFill>
                  <a:schemeClr val="accent3"/>
                </a:solidFill>
                <a:latin typeface="+mj-lt"/>
              </a:rPr>
              <a:t>يشمل هذا النوع من العنف أيّ عمل (أو التهديد بأيّ عمل) من العنف الجنساني الذي تنتج عنه أو يُحتمل أن تنتج عنه أضرارٌ أو معاناةٌ جسدية أو جنسية أو نفسية، </a:t>
            </a:r>
            <a:r>
              <a:rPr lang="ar-LB" altLang="en-US" sz="2200">
                <a:solidFill>
                  <a:schemeClr val="accent3"/>
                </a:solidFill>
                <a:latin typeface="+mj-lt"/>
              </a:rPr>
              <a:t>ويكون موجّهاً </a:t>
            </a:r>
            <a:r>
              <a:rPr lang="ar-LB" altLang="en-US" sz="2200" dirty="0">
                <a:solidFill>
                  <a:schemeClr val="accent3"/>
                </a:solidFill>
                <a:latin typeface="+mj-lt"/>
              </a:rPr>
              <a:t>ضدّ أيّ امرأة في </a:t>
            </a:r>
            <a:r>
              <a:rPr lang="ar-LB" altLang="en-US" sz="2200">
                <a:solidFill>
                  <a:schemeClr val="accent3"/>
                </a:solidFill>
                <a:latin typeface="+mj-lt"/>
              </a:rPr>
              <a:t>المجال السياسي </a:t>
            </a:r>
            <a:r>
              <a:rPr lang="ar-LB" altLang="en-US" sz="2200" dirty="0">
                <a:solidFill>
                  <a:schemeClr val="accent3"/>
                </a:solidFill>
                <a:latin typeface="+mj-lt"/>
              </a:rPr>
              <a:t>لمجرّد أنها إمرأة، أو يؤثر على النساء أكثر من غيرهن.</a:t>
            </a:r>
          </a:p>
        </p:txBody>
      </p:sp>
      <p:pic>
        <p:nvPicPr>
          <p:cNvPr id="5" name="Graphic 4" descr="Female Profile">
            <a:extLst>
              <a:ext uri="{FF2B5EF4-FFF2-40B4-BE49-F238E27FC236}">
                <a16:creationId xmlns:a16="http://schemas.microsoft.com/office/drawing/2014/main" id="{ADABAA74-02D6-E81D-E8CF-7F59CA88829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43439" y="1494206"/>
            <a:ext cx="1392114" cy="1392114"/>
          </a:xfrm>
          <a:prstGeom prst="rect">
            <a:avLst/>
          </a:prstGeom>
        </p:spPr>
      </p:pic>
      <p:sp>
        <p:nvSpPr>
          <p:cNvPr id="6" name="32-Point Star 5">
            <a:extLst>
              <a:ext uri="{FF2B5EF4-FFF2-40B4-BE49-F238E27FC236}">
                <a16:creationId xmlns:a16="http://schemas.microsoft.com/office/drawing/2014/main" id="{BBB6AA27-6F08-A8D5-62BF-EBAC069C1684}"/>
              </a:ext>
            </a:extLst>
          </p:cNvPr>
          <p:cNvSpPr/>
          <p:nvPr/>
        </p:nvSpPr>
        <p:spPr>
          <a:xfrm>
            <a:off x="10537577" y="2933212"/>
            <a:ext cx="1403839" cy="139211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2000" dirty="0">
                <a:ln>
                  <a:solidFill>
                    <a:schemeClr val="accent5"/>
                  </a:solidFill>
                </a:ln>
                <a:solidFill>
                  <a:schemeClr val="accent5"/>
                </a:solidFill>
              </a:rPr>
              <a:t>في </a:t>
            </a:r>
            <a:r>
              <a:rPr lang="en-US" sz="2000" dirty="0">
                <a:ln>
                  <a:solidFill>
                    <a:schemeClr val="accent5"/>
                  </a:solidFill>
                </a:ln>
                <a:solidFill>
                  <a:schemeClr val="accent5"/>
                </a:solidFill>
              </a:rPr>
              <a:t>19</a:t>
            </a:r>
            <a:r>
              <a:rPr lang="ar-LB" sz="2000" dirty="0">
                <a:ln>
                  <a:solidFill>
                    <a:schemeClr val="accent5"/>
                  </a:solidFill>
                </a:ln>
                <a:solidFill>
                  <a:schemeClr val="accent5"/>
                </a:solidFill>
              </a:rPr>
              <a:t> دولة</a:t>
            </a:r>
            <a:endParaRPr lang="en-LB" sz="2000" dirty="0">
              <a:ln>
                <a:solidFill>
                  <a:schemeClr val="accent5"/>
                </a:solidFill>
              </a:ln>
              <a:solidFill>
                <a:schemeClr val="accent5"/>
              </a:solidFill>
            </a:endParaRPr>
          </a:p>
        </p:txBody>
      </p:sp>
      <p:sp>
        <p:nvSpPr>
          <p:cNvPr id="7" name="Text Placeholder 9">
            <a:extLst>
              <a:ext uri="{FF2B5EF4-FFF2-40B4-BE49-F238E27FC236}">
                <a16:creationId xmlns:a16="http://schemas.microsoft.com/office/drawing/2014/main" id="{FF4DDC6C-E9B0-8716-692F-5D31C28620CA}"/>
              </a:ext>
            </a:extLst>
          </p:cNvPr>
          <p:cNvSpPr txBox="1">
            <a:spLocks/>
          </p:cNvSpPr>
          <p:nvPr/>
        </p:nvSpPr>
        <p:spPr>
          <a:xfrm>
            <a:off x="1477107" y="2892670"/>
            <a:ext cx="9042400" cy="14986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200" dirty="0">
                <a:solidFill>
                  <a:schemeClr val="accent3"/>
                </a:solidFill>
                <a:latin typeface="+mj-lt"/>
              </a:rPr>
              <a:t>لا تتضمن القوانين الناظمة للانتخابات أحكاماً صريحة بشأن العنف ضد المرأة في مجال السياسة والانتخابات، لكنها تنصّ على أحكام عامة تدين أعمال العنف أو التهديد بالعنف ضد أيّ شخص في العملية الانتخابية.</a:t>
            </a:r>
          </a:p>
        </p:txBody>
      </p:sp>
      <p:pic>
        <p:nvPicPr>
          <p:cNvPr id="9" name="Picture 8">
            <a:extLst>
              <a:ext uri="{FF2B5EF4-FFF2-40B4-BE49-F238E27FC236}">
                <a16:creationId xmlns:a16="http://schemas.microsoft.com/office/drawing/2014/main" id="{89EEAA68-FFAC-80B2-F4AB-3D005FB533C9}"/>
              </a:ext>
            </a:extLst>
          </p:cNvPr>
          <p:cNvPicPr>
            <a:picLocks noChangeAspect="1"/>
          </p:cNvPicPr>
          <p:nvPr/>
        </p:nvPicPr>
        <p:blipFill>
          <a:blip r:embed="rId4"/>
          <a:stretch>
            <a:fillRect/>
          </a:stretch>
        </p:blipFill>
        <p:spPr>
          <a:xfrm>
            <a:off x="10479449" y="4391269"/>
            <a:ext cx="1520093" cy="1520093"/>
          </a:xfrm>
          <a:prstGeom prst="rect">
            <a:avLst/>
          </a:prstGeom>
        </p:spPr>
      </p:pic>
      <p:sp>
        <p:nvSpPr>
          <p:cNvPr id="10" name="Text Placeholder 9">
            <a:extLst>
              <a:ext uri="{FF2B5EF4-FFF2-40B4-BE49-F238E27FC236}">
                <a16:creationId xmlns:a16="http://schemas.microsoft.com/office/drawing/2014/main" id="{EE517D43-4108-3A20-A5C0-669A85A7E47A}"/>
              </a:ext>
            </a:extLst>
          </p:cNvPr>
          <p:cNvSpPr txBox="1">
            <a:spLocks/>
          </p:cNvSpPr>
          <p:nvPr/>
        </p:nvSpPr>
        <p:spPr>
          <a:xfrm>
            <a:off x="1437049" y="4414226"/>
            <a:ext cx="9042400" cy="14986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200" dirty="0">
                <a:solidFill>
                  <a:schemeClr val="accent3"/>
                </a:solidFill>
                <a:latin typeface="+mj-lt"/>
              </a:rPr>
              <a:t>تونس هي الدولة الوحيدة التي تجرّم العنف السياسي ضد النساء بموجب قانون العنف ضد المرأة.</a:t>
            </a:r>
          </a:p>
        </p:txBody>
      </p:sp>
    </p:spTree>
    <p:extLst>
      <p:ext uri="{BB962C8B-B14F-4D97-AF65-F5344CB8AC3E}">
        <p14:creationId xmlns:p14="http://schemas.microsoft.com/office/powerpoint/2010/main" val="444919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C31716A9-5579-D310-3A86-1591CF008083}"/>
              </a:ext>
            </a:extLst>
          </p:cNvPr>
          <p:cNvSpPr>
            <a:spLocks noGrp="1"/>
          </p:cNvSpPr>
          <p:nvPr>
            <p:ph type="title"/>
          </p:nvPr>
        </p:nvSpPr>
        <p:spPr>
          <a:xfrm>
            <a:off x="832344" y="494179"/>
            <a:ext cx="9138138"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الحماية من العنف السياسي: تجربة تونس</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6" name="Text Placeholder 9">
            <a:extLst>
              <a:ext uri="{FF2B5EF4-FFF2-40B4-BE49-F238E27FC236}">
                <a16:creationId xmlns:a16="http://schemas.microsoft.com/office/drawing/2014/main" id="{DF0001D9-B85B-DA3B-0C5D-77238D1736C6}"/>
              </a:ext>
            </a:extLst>
          </p:cNvPr>
          <p:cNvSpPr txBox="1">
            <a:spLocks/>
          </p:cNvSpPr>
          <p:nvPr/>
        </p:nvSpPr>
        <p:spPr>
          <a:xfrm>
            <a:off x="1699846" y="3066029"/>
            <a:ext cx="8792308" cy="217834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dirty="0">
                <a:solidFill>
                  <a:schemeClr val="accent3"/>
                </a:solidFill>
              </a:rPr>
              <a:t>يعرّف القانون رقم </a:t>
            </a:r>
            <a:r>
              <a:rPr lang="en-US" altLang="en-US" dirty="0">
                <a:solidFill>
                  <a:schemeClr val="accent3"/>
                </a:solidFill>
              </a:rPr>
              <a:t>2017/58</a:t>
            </a:r>
            <a:r>
              <a:rPr lang="ar-LB" altLang="en-US" dirty="0">
                <a:solidFill>
                  <a:schemeClr val="accent3"/>
                </a:solidFill>
              </a:rPr>
              <a:t> العنف السياسي بأنّه </a:t>
            </a:r>
            <a:r>
              <a:rPr lang="ar-LB" altLang="en-US" i="1" dirty="0">
                <a:solidFill>
                  <a:schemeClr val="accent3"/>
                </a:solidFill>
              </a:rPr>
              <a:t>"كلّ فعل أو ممارسة يهدف مرتكبه لحرمان المرأة أو إعاقتها عن ممارسة أيّ نشاط سياسي أو حزبي أو جمعياتي، أو أيّ حقّ أو حرية من الحقوق والحريات الأساسية، ويكون قائماً على أساس التمييز بين الجنسين"</a:t>
            </a:r>
            <a:r>
              <a:rPr lang="ar-LB" altLang="en-US" dirty="0">
                <a:solidFill>
                  <a:schemeClr val="accent3"/>
                </a:solidFill>
              </a:rPr>
              <a:t>.</a:t>
            </a:r>
          </a:p>
        </p:txBody>
      </p:sp>
      <p:pic>
        <p:nvPicPr>
          <p:cNvPr id="9" name="Picture 8">
            <a:extLst>
              <a:ext uri="{FF2B5EF4-FFF2-40B4-BE49-F238E27FC236}">
                <a16:creationId xmlns:a16="http://schemas.microsoft.com/office/drawing/2014/main" id="{80E592F1-F71D-855C-FC2D-F1203CD6F31B}"/>
              </a:ext>
            </a:extLst>
          </p:cNvPr>
          <p:cNvPicPr>
            <a:picLocks noChangeAspect="1"/>
          </p:cNvPicPr>
          <p:nvPr/>
        </p:nvPicPr>
        <p:blipFill>
          <a:blip r:embed="rId3"/>
          <a:stretch>
            <a:fillRect/>
          </a:stretch>
        </p:blipFill>
        <p:spPr>
          <a:xfrm>
            <a:off x="10191263" y="191280"/>
            <a:ext cx="1836615" cy="1221349"/>
          </a:xfrm>
          <a:prstGeom prst="rect">
            <a:avLst/>
          </a:prstGeom>
        </p:spPr>
      </p:pic>
      <p:pic>
        <p:nvPicPr>
          <p:cNvPr id="21" name="Graphic 20" descr="Gender">
            <a:extLst>
              <a:ext uri="{FF2B5EF4-FFF2-40B4-BE49-F238E27FC236}">
                <a16:creationId xmlns:a16="http://schemas.microsoft.com/office/drawing/2014/main" id="{4D3EF13D-639C-DF30-3F9D-C90A15C5AF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69300" y="1613626"/>
            <a:ext cx="1653400" cy="1653400"/>
          </a:xfrm>
          <a:prstGeom prst="rect">
            <a:avLst/>
          </a:prstGeom>
        </p:spPr>
      </p:pic>
    </p:spTree>
    <p:extLst>
      <p:ext uri="{BB962C8B-B14F-4D97-AF65-F5344CB8AC3E}">
        <p14:creationId xmlns:p14="http://schemas.microsoft.com/office/powerpoint/2010/main" val="4064525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C31716A9-5579-D310-3A86-1591CF008083}"/>
              </a:ext>
            </a:extLst>
          </p:cNvPr>
          <p:cNvSpPr>
            <a:spLocks noGrp="1"/>
          </p:cNvSpPr>
          <p:nvPr>
            <p:ph type="title"/>
          </p:nvPr>
        </p:nvSpPr>
        <p:spPr>
          <a:xfrm>
            <a:off x="832344" y="494179"/>
            <a:ext cx="9138138"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الحماية من العنف السياسي: تجربة تونس</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6" name="Text Placeholder 9">
            <a:extLst>
              <a:ext uri="{FF2B5EF4-FFF2-40B4-BE49-F238E27FC236}">
                <a16:creationId xmlns:a16="http://schemas.microsoft.com/office/drawing/2014/main" id="{DF0001D9-B85B-DA3B-0C5D-77238D1736C6}"/>
              </a:ext>
            </a:extLst>
          </p:cNvPr>
          <p:cNvSpPr txBox="1">
            <a:spLocks/>
          </p:cNvSpPr>
          <p:nvPr/>
        </p:nvSpPr>
        <p:spPr>
          <a:xfrm>
            <a:off x="6737351" y="1412629"/>
            <a:ext cx="5290528" cy="105292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200" dirty="0">
                <a:solidFill>
                  <a:schemeClr val="accent3"/>
                </a:solidFill>
              </a:rPr>
              <a:t>ينصّ القانون على الالتزامات التالية من جانب الدولة:</a:t>
            </a:r>
          </a:p>
        </p:txBody>
      </p:sp>
      <p:pic>
        <p:nvPicPr>
          <p:cNvPr id="9" name="Picture 8">
            <a:extLst>
              <a:ext uri="{FF2B5EF4-FFF2-40B4-BE49-F238E27FC236}">
                <a16:creationId xmlns:a16="http://schemas.microsoft.com/office/drawing/2014/main" id="{80E592F1-F71D-855C-FC2D-F1203CD6F31B}"/>
              </a:ext>
            </a:extLst>
          </p:cNvPr>
          <p:cNvPicPr>
            <a:picLocks noChangeAspect="1"/>
          </p:cNvPicPr>
          <p:nvPr/>
        </p:nvPicPr>
        <p:blipFill>
          <a:blip r:embed="rId3"/>
          <a:stretch>
            <a:fillRect/>
          </a:stretch>
        </p:blipFill>
        <p:spPr>
          <a:xfrm>
            <a:off x="10191263" y="191280"/>
            <a:ext cx="1836615" cy="1221349"/>
          </a:xfrm>
          <a:prstGeom prst="rect">
            <a:avLst/>
          </a:prstGeom>
        </p:spPr>
      </p:pic>
      <p:graphicFrame>
        <p:nvGraphicFramePr>
          <p:cNvPr id="7" name="Diagram 6">
            <a:extLst>
              <a:ext uri="{FF2B5EF4-FFF2-40B4-BE49-F238E27FC236}">
                <a16:creationId xmlns:a16="http://schemas.microsoft.com/office/drawing/2014/main" id="{4C36EE0F-4F5A-4371-7D46-7939C6322704}"/>
              </a:ext>
            </a:extLst>
          </p:cNvPr>
          <p:cNvGraphicFramePr/>
          <p:nvPr>
            <p:extLst>
              <p:ext uri="{D42A27DB-BD31-4B8C-83A1-F6EECF244321}">
                <p14:modId xmlns:p14="http://schemas.microsoft.com/office/powerpoint/2010/main" val="2536745603"/>
              </p:ext>
            </p:extLst>
          </p:nvPr>
        </p:nvGraphicFramePr>
        <p:xfrm>
          <a:off x="1860061" y="1412629"/>
          <a:ext cx="8471877" cy="51112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14253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Feminine Neutrals">
      <a:dk1>
        <a:srgbClr val="000000"/>
      </a:dk1>
      <a:lt1>
        <a:srgbClr val="FFFFFF"/>
      </a:lt1>
      <a:dk2>
        <a:srgbClr val="000000"/>
      </a:dk2>
      <a:lt2>
        <a:srgbClr val="E6E6E6"/>
      </a:lt2>
      <a:accent1>
        <a:srgbClr val="FCDCD1"/>
      </a:accent1>
      <a:accent2>
        <a:srgbClr val="FFB6A3"/>
      </a:accent2>
      <a:accent3>
        <a:srgbClr val="C16550"/>
      </a:accent3>
      <a:accent4>
        <a:srgbClr val="FEF7F4"/>
      </a:accent4>
      <a:accent5>
        <a:srgbClr val="8A443A"/>
      </a:accent5>
      <a:accent6>
        <a:srgbClr val="EEDED1"/>
      </a:accent6>
      <a:hlink>
        <a:srgbClr val="E0CCBF"/>
      </a:hlink>
      <a:folHlink>
        <a:srgbClr val="C16E32"/>
      </a:folHlink>
    </a:clrScheme>
    <a:fontScheme name="Custom 4">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omen's History_TM10107764_Win32_LH_v4" id="{AC635B7D-C2D6-408D-AB8F-C03D582CC5EF}" vid="{62200808-B30B-4ED4-83F3-E3A969C6164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595BB57-19EB-4557-B5D2-B6E7784AF408}">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811E5987-7DAE-478C-B57E-B58680B871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AAEAA2-4CF8-449D-8745-25872C8482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1153</TotalTime>
  <Words>604</Words>
  <Application>Microsoft Office PowerPoint</Application>
  <PresentationFormat>Widescreen</PresentationFormat>
  <Paragraphs>35</Paragraphs>
  <Slides>7</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American Typewriter Condensed L</vt:lpstr>
      <vt:lpstr>Arial</vt:lpstr>
      <vt:lpstr>Segoe UI</vt:lpstr>
      <vt:lpstr>Office Theme</vt:lpstr>
      <vt:lpstr>المشاركة السياسية للمرأة في المنطقة العربية</vt:lpstr>
      <vt:lpstr>المشاركة السياسية للمرأة بموجب التشريعات</vt:lpstr>
      <vt:lpstr>الكوتا السياسية (في المنطقة عموماً)</vt:lpstr>
      <vt:lpstr>الكوتا السياسية (في بعض دول المنطقة)</vt:lpstr>
      <vt:lpstr>العنف السياسي (في المنطقة عموماً)</vt:lpstr>
      <vt:lpstr>الحماية من العنف السياسي: تجربة تونس</vt:lpstr>
      <vt:lpstr>الحماية من العنف السياسي: تجربة تونس</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Women’s History Month</dc:title>
  <dc:subject/>
  <dc:creator>Mohammed Al Bizri</dc:creator>
  <cp:keywords/>
  <dc:description/>
  <cp:lastModifiedBy>Loubna Asmar</cp:lastModifiedBy>
  <cp:revision>37</cp:revision>
  <dcterms:created xsi:type="dcterms:W3CDTF">2024-05-09T12:04:20Z</dcterms:created>
  <dcterms:modified xsi:type="dcterms:W3CDTF">2024-05-29T09:53:05Z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