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756_743EBEAE.xml" ContentType="application/vnd.ms-powerpoint.comments+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16"/>
  </p:notesMasterIdLst>
  <p:handoutMasterIdLst>
    <p:handoutMasterId r:id="rId17"/>
  </p:handoutMasterIdLst>
  <p:sldIdLst>
    <p:sldId id="1864" r:id="rId5"/>
    <p:sldId id="1869" r:id="rId6"/>
    <p:sldId id="1875" r:id="rId7"/>
    <p:sldId id="1873" r:id="rId8"/>
    <p:sldId id="1876" r:id="rId9"/>
    <p:sldId id="1877" r:id="rId10"/>
    <p:sldId id="1872" r:id="rId11"/>
    <p:sldId id="1878" r:id="rId12"/>
    <p:sldId id="1879" r:id="rId13"/>
    <p:sldId id="1880" r:id="rId14"/>
    <p:sldId id="1881" r:id="rId15"/>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Pinks" id="{4CCBE145-9F3B-43C3-8EAE-1EE4FE803BE6}">
          <p14:sldIdLst>
            <p14:sldId id="1864"/>
            <p14:sldId id="1869"/>
            <p14:sldId id="1875"/>
            <p14:sldId id="1873"/>
            <p14:sldId id="1876"/>
            <p14:sldId id="1877"/>
            <p14:sldId id="1872"/>
            <p14:sldId id="1878"/>
            <p14:sldId id="1879"/>
            <p14:sldId id="1880"/>
            <p14:sldId id="1881"/>
          </p14:sldIdLst>
        </p14:section>
      </p14:sectionLst>
    </p:ext>
    <p:ext uri="{EFAFB233-063F-42B5-8137-9DF3F51BA10A}">
      <p15:sldGuideLst xmlns:p15="http://schemas.microsoft.com/office/powerpoint/2012/main">
        <p15:guide id="2" pos="48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B09D68D-781E-DB84-1596-8DB01DB90408}" name="Nada Darwazeh" initials="ND" userId="S::nada.darwazeh@un.org::88851aab-6459-400e-b90b-39a509cd9a8b" providerId="AD"/>
  <p188:author id="{B987FCE3-4D20-ACAF-BB67-F5C7CEBA71C4}" name="Loubna Asmar" initials="LA" userId="S::loubna.asmar@un.org::63f1723b-1b6e-4479-8713-240771711a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7F4"/>
    <a:srgbClr val="FF2625"/>
    <a:srgbClr val="007788"/>
    <a:srgbClr val="297C2A"/>
    <a:srgbClr val="FE4387"/>
    <a:srgbClr val="F69000"/>
    <a:srgbClr val="01C2D1"/>
    <a:srgbClr val="D6D734"/>
    <a:srgbClr val="005C68"/>
    <a:srgbClr val="3B2E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5877" autoAdjust="0"/>
  </p:normalViewPr>
  <p:slideViewPr>
    <p:cSldViewPr snapToGrid="0">
      <p:cViewPr varScale="1">
        <p:scale>
          <a:sx n="103" d="100"/>
          <a:sy n="103" d="100"/>
        </p:scale>
        <p:origin x="336" y="114"/>
      </p:cViewPr>
      <p:guideLst>
        <p:guide pos="480"/>
        <p:guide orient="horz" pos="216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0"/>
    </p:cViewPr>
  </p:sorterViewPr>
  <p:notesViewPr>
    <p:cSldViewPr snapToGrid="0" showGuides="1">
      <p:cViewPr varScale="1">
        <p:scale>
          <a:sx n="48" d="100"/>
          <a:sy n="48" d="100"/>
        </p:scale>
        <p:origin x="2684" y="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a Darwazeh" userId="88851aab-6459-400e-b90b-39a509cd9a8b" providerId="ADAL" clId="{F3D41793-4610-4651-B6E2-787CA22D57D6}"/>
    <pc:docChg chg="">
      <pc:chgData name="Nada Darwazeh" userId="88851aab-6459-400e-b90b-39a509cd9a8b" providerId="ADAL" clId="{F3D41793-4610-4651-B6E2-787CA22D57D6}" dt="2024-05-29T19:50:16.113" v="0"/>
      <pc:docMkLst>
        <pc:docMk/>
      </pc:docMkLst>
      <pc:sldChg chg="modCm">
        <pc:chgData name="Nada Darwazeh" userId="88851aab-6459-400e-b90b-39a509cd9a8b" providerId="ADAL" clId="{F3D41793-4610-4651-B6E2-787CA22D57D6}" dt="2024-05-29T19:50:16.113" v="0"/>
        <pc:sldMkLst>
          <pc:docMk/>
          <pc:sldMk cId="1950269102" sldId="1878"/>
        </pc:sldMkLst>
        <pc:extLst>
          <p:ext xmlns:p="http://schemas.openxmlformats.org/presentationml/2006/main" uri="{D6D511B9-2390-475A-947B-AFAB55BFBCF1}">
            <pc226:cmChg xmlns:pc226="http://schemas.microsoft.com/office/powerpoint/2022/06/main/command" chg="">
              <pc226:chgData name="Nada Darwazeh" userId="88851aab-6459-400e-b90b-39a509cd9a8b" providerId="ADAL" clId="{F3D41793-4610-4651-B6E2-787CA22D57D6}" dt="2024-05-29T19:50:16.113" v="0"/>
              <pc2:cmMkLst xmlns:pc2="http://schemas.microsoft.com/office/powerpoint/2019/9/main/command">
                <pc:docMk/>
                <pc:sldMk cId="1950269102" sldId="1878"/>
                <pc2:cmMk id="{03CF397F-3D25-449A-A891-308CABA6E910}"/>
              </pc2:cmMkLst>
              <pc226:cmRplyChg chg="add">
                <pc226:chgData name="Nada Darwazeh" userId="88851aab-6459-400e-b90b-39a509cd9a8b" providerId="ADAL" clId="{F3D41793-4610-4651-B6E2-787CA22D57D6}" dt="2024-05-29T19:50:16.113" v="0"/>
                <pc2:cmRplyMkLst xmlns:pc2="http://schemas.microsoft.com/office/powerpoint/2019/9/main/command">
                  <pc:docMk/>
                  <pc:sldMk cId="1950269102" sldId="1878"/>
                  <pc2:cmMk id="{03CF397F-3D25-449A-A891-308CABA6E910}"/>
                  <pc2:cmRplyMk id="{DA4EEE37-F989-4B02-AACA-A30CB3AAEF66}"/>
                </pc2:cmRplyMkLst>
              </pc226:cmRplyChg>
            </pc226:cmChg>
          </p:ext>
        </pc:extLst>
      </pc:sldChg>
    </pc:docChg>
  </pc:docChgLst>
</pc:chgInfo>
</file>

<file path=ppt/comments/modernComment_756_743EBEAE.xml><?xml version="1.0" encoding="utf-8"?>
<p188:cmLst xmlns:a="http://schemas.openxmlformats.org/drawingml/2006/main" xmlns:r="http://schemas.openxmlformats.org/officeDocument/2006/relationships" xmlns:p188="http://schemas.microsoft.com/office/powerpoint/2018/8/main">
  <p188:cm id="{03CF397F-3D25-449A-A891-308CABA6E910}" authorId="{B987FCE3-4D20-ACAF-BB67-F5C7CEBA71C4}" created="2024-05-28T11:51:49.326">
    <ac:txMkLst xmlns:ac="http://schemas.microsoft.com/office/drawing/2013/main/command">
      <pc:docMk xmlns:pc="http://schemas.microsoft.com/office/powerpoint/2013/main/command"/>
      <pc:sldMk xmlns:pc="http://schemas.microsoft.com/office/powerpoint/2013/main/command" cId="1950269102" sldId="1878"/>
      <ac:spMk id="12" creationId="{889A9531-11CD-862F-5D00-71D398146995}"/>
      <ac:txMk cp="69" len="7">
        <ac:context len="256" hash="1970940265"/>
      </ac:txMk>
    </ac:txMkLst>
    <p188:pos x="3519657" y="634285"/>
    <p188:replyLst>
      <p188:reply id="{DA4EEE37-F989-4B02-AACA-A30CB3AAEF66}" authorId="{6B09D68D-781E-DB84-1596-8DB01DB90408}" created="2024-05-29T19:50:16.111">
        <p188:txBody>
          <a:bodyPr/>
          <a:lstStyle/>
          <a:p>
            <a:r>
              <a:rPr lang="en-US"/>
              <a:t>correct</a:t>
            </a:r>
          </a:p>
        </p188:txBody>
      </p188:reply>
    </p188:replyLst>
    <p188:txBody>
      <a:bodyPr/>
      <a:lstStyle/>
      <a:p>
        <a:r>
          <a:rPr lang="en-US"/>
          <a:t>Please confirm chapter number.
</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ACAFC1F-15E8-4659-B445-2DCE56C6E43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35389ACF-620B-4973-826D-C81B497FD2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CD4961-0791-4140-A452-41CFA6EC0553}" type="datetimeFigureOut">
              <a:rPr lang="en-US" smtClean="0"/>
              <a:t>5/29/2024</a:t>
            </a:fld>
            <a:endParaRPr lang="en-US" dirty="0"/>
          </a:p>
        </p:txBody>
      </p:sp>
      <p:sp>
        <p:nvSpPr>
          <p:cNvPr id="4" name="Footer Placeholder 3">
            <a:extLst>
              <a:ext uri="{FF2B5EF4-FFF2-40B4-BE49-F238E27FC236}">
                <a16:creationId xmlns:a16="http://schemas.microsoft.com/office/drawing/2014/main" id="{38E44D2E-37ED-41C4-A335-2B6C8751E25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8748BB0-5B2C-4ACA-BD70-CC3E971502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06954D-AA1D-47B5-9106-5D9358A61F46}" type="slidenum">
              <a:rPr lang="en-US" smtClean="0"/>
              <a:t>‹#›</a:t>
            </a:fld>
            <a:endParaRPr lang="en-US" dirty="0"/>
          </a:p>
        </p:txBody>
      </p:sp>
    </p:spTree>
    <p:extLst>
      <p:ext uri="{BB962C8B-B14F-4D97-AF65-F5344CB8AC3E}">
        <p14:creationId xmlns:p14="http://schemas.microsoft.com/office/powerpoint/2010/main" val="3368548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9F622F8-1824-4338-8C3C-5529D3BDE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dirty="0"/>
          </a:p>
        </p:txBody>
      </p:sp>
      <p:sp>
        <p:nvSpPr>
          <p:cNvPr id="30723" name="Rectangle 3">
            <a:extLst>
              <a:ext uri="{FF2B5EF4-FFF2-40B4-BE49-F238E27FC236}">
                <a16:creationId xmlns:a16="http://schemas.microsoft.com/office/drawing/2014/main" id="{618DDD53-BB38-4118-BC75-9CE27D49C550}"/>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dirty="0"/>
          </a:p>
        </p:txBody>
      </p:sp>
      <p:sp>
        <p:nvSpPr>
          <p:cNvPr id="14340" name="Rectangle 4">
            <a:extLst>
              <a:ext uri="{FF2B5EF4-FFF2-40B4-BE49-F238E27FC236}">
                <a16:creationId xmlns:a16="http://schemas.microsoft.com/office/drawing/2014/main" id="{6C03B6F7-B1AE-4118-ABA2-FFEC9B8F0E9C}"/>
              </a:ext>
            </a:extLst>
          </p:cNvPr>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646F5356-BDE8-43C1-9587-85323D02B191}"/>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89912C35-11A9-4DA7-8476-F1823F658CAA}"/>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dirty="0"/>
          </a:p>
        </p:txBody>
      </p:sp>
      <p:sp>
        <p:nvSpPr>
          <p:cNvPr id="30727" name="Rectangle 7">
            <a:extLst>
              <a:ext uri="{FF2B5EF4-FFF2-40B4-BE49-F238E27FC236}">
                <a16:creationId xmlns:a16="http://schemas.microsoft.com/office/drawing/2014/main" id="{7180ED79-CEC3-4FB9-B511-8597B20A0C10}"/>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DEB7EE2-04A2-4FB2-9625-C9C73AC4D32F}"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FA4671F7-4D2C-4B1E-AED7-24676BE8B49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47842D7-C728-4EBD-982B-B8BE79E4DBBE}" type="slidenum">
              <a:rPr lang="en-US" altLang="en-US"/>
              <a:pPr eaLnBrk="1" hangingPunct="1"/>
              <a:t>1</a:t>
            </a:fld>
            <a:endParaRPr lang="en-US" altLang="en-US" dirty="0"/>
          </a:p>
        </p:txBody>
      </p:sp>
      <p:sp>
        <p:nvSpPr>
          <p:cNvPr id="15363" name="Rectangle 2">
            <a:extLst>
              <a:ext uri="{FF2B5EF4-FFF2-40B4-BE49-F238E27FC236}">
                <a16:creationId xmlns:a16="http://schemas.microsoft.com/office/drawing/2014/main" id="{D8E83BD0-7AE4-4323-9047-FC368929C520}"/>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FDECF5EC-C5EC-4723-8F4F-A75A20018F6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9508148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 Id="rId5" Type="http://schemas.openxmlformats.org/officeDocument/2006/relationships/image" Target="../media/image14.svg"/><Relationship Id="rId4"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2E0BC0C9-E1C8-43B4-B02D-558783360CD4}"/>
              </a:ext>
            </a:extLst>
          </p:cNvPr>
          <p:cNvSpPr>
            <a:spLocks noGrp="1" noChangeArrowheads="1"/>
          </p:cNvSpPr>
          <p:nvPr>
            <p:ph type="ctrTitle" idx="4294967295"/>
          </p:nvPr>
        </p:nvSpPr>
        <p:spPr>
          <a:xfrm>
            <a:off x="4645152" y="1837944"/>
            <a:ext cx="6967728" cy="2624328"/>
          </a:xfrm>
        </p:spPr>
        <p:txBody>
          <a:bodyPr anchor="ctr">
            <a:normAutofit fontScale="90000"/>
          </a:bodyPr>
          <a:lstStyle>
            <a:lvl1pPr algn="ctr">
              <a:defRPr sz="4400" b="0">
                <a:solidFill>
                  <a:schemeClr val="accent3"/>
                </a:solidFill>
                <a:latin typeface="+mj-lt"/>
              </a:defRPr>
            </a:lvl1pPr>
          </a:lstStyle>
          <a:p>
            <a:pPr algn="l" eaLnBrk="1" hangingPunct="1"/>
            <a:r>
              <a:rPr lang="en-US" altLang="en-US" sz="6600" b="1">
                <a:latin typeface="+mn-lt"/>
              </a:rPr>
              <a:t>Click to edit Master title style</a:t>
            </a:r>
            <a:endParaRPr lang="en-US" altLang="en-US" sz="6600" b="1" dirty="0">
              <a:latin typeface="+mn-lt"/>
            </a:endParaRPr>
          </a:p>
        </p:txBody>
      </p:sp>
      <p:pic>
        <p:nvPicPr>
          <p:cNvPr id="3" name="Graphic 2">
            <a:extLst>
              <a:ext uri="{FF2B5EF4-FFF2-40B4-BE49-F238E27FC236}">
                <a16:creationId xmlns:a16="http://schemas.microsoft.com/office/drawing/2014/main" id="{10A0F3C9-3AB5-4E08-8531-AA11FB7336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9525"/>
            <a:ext cx="4171950" cy="6838950"/>
          </a:xfrm>
          <a:prstGeom prst="rect">
            <a:avLst/>
          </a:prstGeom>
        </p:spPr>
      </p:pic>
    </p:spTree>
    <p:extLst>
      <p:ext uri="{BB962C8B-B14F-4D97-AF65-F5344CB8AC3E}">
        <p14:creationId xmlns:p14="http://schemas.microsoft.com/office/powerpoint/2010/main" val="1440679267"/>
      </p:ext>
    </p:extLst>
  </p:cSld>
  <p:clrMapOvr>
    <a:masterClrMapping/>
  </p:clrMapOvr>
  <p:extLst>
    <p:ext uri="{DCECCB84-F9BA-43D5-87BE-67443E8EF086}">
      <p15:sldGuideLst xmlns:p15="http://schemas.microsoft.com/office/powerpoint/2012/main">
        <p15:guide id="1" pos="28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14" name="Picture Placeholder 13">
            <a:extLst>
              <a:ext uri="{FF2B5EF4-FFF2-40B4-BE49-F238E27FC236}">
                <a16:creationId xmlns:a16="http://schemas.microsoft.com/office/drawing/2014/main" id="{9B1932CF-F265-4AEE-8704-F42C01AFB479}"/>
              </a:ext>
            </a:extLst>
          </p:cNvPr>
          <p:cNvSpPr>
            <a:spLocks noGrp="1"/>
          </p:cNvSpPr>
          <p:nvPr>
            <p:ph type="pic" sz="quarter" idx="10"/>
          </p:nvPr>
        </p:nvSpPr>
        <p:spPr>
          <a:xfrm>
            <a:off x="6858000" y="715963"/>
            <a:ext cx="4572000" cy="4654823"/>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8" name="Graphic 7">
            <a:extLst>
              <a:ext uri="{FF2B5EF4-FFF2-40B4-BE49-F238E27FC236}">
                <a16:creationId xmlns:a16="http://schemas.microsoft.com/office/drawing/2014/main" id="{C87C0253-70CA-4E5C-AE9D-1B0C8D3813F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
        <p:nvSpPr>
          <p:cNvPr id="2" name="Title 1">
            <a:extLst>
              <a:ext uri="{FF2B5EF4-FFF2-40B4-BE49-F238E27FC236}">
                <a16:creationId xmlns:a16="http://schemas.microsoft.com/office/drawing/2014/main" id="{6CD6C0B2-9A48-4C93-B61B-29BAD5AA5861}"/>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104946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Photo Content">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498B63D-F60C-4A9D-8D3E-0C7CD748FEDE}"/>
              </a:ext>
            </a:extLst>
          </p:cNvPr>
          <p:cNvSpPr>
            <a:spLocks noGrp="1"/>
          </p:cNvSpPr>
          <p:nvPr>
            <p:ph type="body" sz="quarter" idx="11"/>
          </p:nvPr>
        </p:nvSpPr>
        <p:spPr>
          <a:xfrm>
            <a:off x="762000" y="1905000"/>
            <a:ext cx="5334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sp>
        <p:nvSpPr>
          <p:cNvPr id="8" name="Picture Placeholder 13">
            <a:extLst>
              <a:ext uri="{FF2B5EF4-FFF2-40B4-BE49-F238E27FC236}">
                <a16:creationId xmlns:a16="http://schemas.microsoft.com/office/drawing/2014/main" id="{89E410BA-B0FE-4F0E-8BE5-D33CC016635B}"/>
              </a:ext>
            </a:extLst>
          </p:cNvPr>
          <p:cNvSpPr>
            <a:spLocks noGrp="1"/>
          </p:cNvSpPr>
          <p:nvPr>
            <p:ph type="pic" sz="quarter" idx="13"/>
          </p:nvPr>
        </p:nvSpPr>
        <p:spPr>
          <a:xfrm>
            <a:off x="6858000" y="3444081"/>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sp>
        <p:nvSpPr>
          <p:cNvPr id="9" name="Picture Placeholder 13">
            <a:extLst>
              <a:ext uri="{FF2B5EF4-FFF2-40B4-BE49-F238E27FC236}">
                <a16:creationId xmlns:a16="http://schemas.microsoft.com/office/drawing/2014/main" id="{827A95C0-AE8D-46E1-9EF9-64504CBEF99E}"/>
              </a:ext>
            </a:extLst>
          </p:cNvPr>
          <p:cNvSpPr>
            <a:spLocks noGrp="1"/>
          </p:cNvSpPr>
          <p:nvPr>
            <p:ph type="pic" sz="quarter" idx="14"/>
          </p:nvPr>
        </p:nvSpPr>
        <p:spPr>
          <a:xfrm>
            <a:off x="6858000" y="715963"/>
            <a:ext cx="4572000" cy="2362200"/>
          </a:xfrm>
          <a:solidFill>
            <a:schemeClr val="accent3">
              <a:lumMod val="20000"/>
              <a:lumOff val="80000"/>
            </a:schemeClr>
          </a:solidFill>
        </p:spPr>
        <p:txBody>
          <a:bodyPr/>
          <a:lstStyle>
            <a:lvl1pPr algn="ctr">
              <a:buNone/>
              <a:defRPr sz="1600"/>
            </a:lvl1pPr>
          </a:lstStyle>
          <a:p>
            <a:r>
              <a:rPr lang="en-US"/>
              <a:t>Click icon to add picture</a:t>
            </a:r>
            <a:endParaRPr lang="en-US" dirty="0"/>
          </a:p>
        </p:txBody>
      </p:sp>
      <p:pic>
        <p:nvPicPr>
          <p:cNvPr id="5" name="Graphic 4">
            <a:extLst>
              <a:ext uri="{FF2B5EF4-FFF2-40B4-BE49-F238E27FC236}">
                <a16:creationId xmlns:a16="http://schemas.microsoft.com/office/drawing/2014/main" id="{7A865C00-02F4-49EE-A361-F7D34853CE8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
        <p:nvSpPr>
          <p:cNvPr id="7" name="Title 1">
            <a:extLst>
              <a:ext uri="{FF2B5EF4-FFF2-40B4-BE49-F238E27FC236}">
                <a16:creationId xmlns:a16="http://schemas.microsoft.com/office/drawing/2014/main" id="{EF84A5CD-78E4-4FA4-A69A-69BA623DCDE9}"/>
              </a:ext>
            </a:extLst>
          </p:cNvPr>
          <p:cNvSpPr>
            <a:spLocks noGrp="1"/>
          </p:cNvSpPr>
          <p:nvPr>
            <p:ph type="title"/>
          </p:nvPr>
        </p:nvSpPr>
        <p:spPr>
          <a:xfrm>
            <a:off x="762000" y="715961"/>
            <a:ext cx="5334000"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586680172"/>
      </p:ext>
    </p:extLst>
  </p:cSld>
  <p:clrMapOvr>
    <a:masterClrMapping/>
  </p:clrMapOvr>
  <p:extLst>
    <p:ext uri="{DCECCB84-F9BA-43D5-87BE-67443E8EF086}">
      <p15:sldGuideLst xmlns:p15="http://schemas.microsoft.com/office/powerpoint/2012/main">
        <p15:guide id="1" orient="horz" pos="3672"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igh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762000" y="1905000"/>
            <a:ext cx="6477000"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BEFAC9D2-EFFD-400B-A27D-15491636E8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143875" y="266700"/>
            <a:ext cx="4048125" cy="5924550"/>
          </a:xfrm>
          <a:prstGeom prst="rect">
            <a:avLst/>
          </a:prstGeom>
        </p:spPr>
      </p:pic>
      <p:sp>
        <p:nvSpPr>
          <p:cNvPr id="5" name="Title 1">
            <a:extLst>
              <a:ext uri="{FF2B5EF4-FFF2-40B4-BE49-F238E27FC236}">
                <a16:creationId xmlns:a16="http://schemas.microsoft.com/office/drawing/2014/main" id="{A161FF1D-90EC-45F2-A73E-1903E6F9A72D}"/>
              </a:ext>
            </a:extLst>
          </p:cNvPr>
          <p:cNvSpPr>
            <a:spLocks noGrp="1"/>
          </p:cNvSpPr>
          <p:nvPr>
            <p:ph type="title"/>
          </p:nvPr>
        </p:nvSpPr>
        <p:spPr>
          <a:xfrm>
            <a:off x="761999" y="715961"/>
            <a:ext cx="6476999"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72072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ft Pattern Content">
    <p:spTree>
      <p:nvGrpSpPr>
        <p:cNvPr id="1" name=""/>
        <p:cNvGrpSpPr/>
        <p:nvPr/>
      </p:nvGrpSpPr>
      <p:grpSpPr>
        <a:xfrm>
          <a:off x="0" y="0"/>
          <a:ext cx="0" cy="0"/>
          <a:chOff x="0" y="0"/>
          <a:chExt cx="0" cy="0"/>
        </a:xfrm>
      </p:grpSpPr>
      <p:sp>
        <p:nvSpPr>
          <p:cNvPr id="12" name="Text Placeholder 15">
            <a:extLst>
              <a:ext uri="{FF2B5EF4-FFF2-40B4-BE49-F238E27FC236}">
                <a16:creationId xmlns:a16="http://schemas.microsoft.com/office/drawing/2014/main" id="{E8DBED36-2461-46D0-AF71-79E0064B3758}"/>
              </a:ext>
            </a:extLst>
          </p:cNvPr>
          <p:cNvSpPr>
            <a:spLocks noGrp="1"/>
          </p:cNvSpPr>
          <p:nvPr>
            <p:ph type="body" sz="quarter" idx="11"/>
          </p:nvPr>
        </p:nvSpPr>
        <p:spPr>
          <a:xfrm>
            <a:off x="4648201" y="1905000"/>
            <a:ext cx="6960704" cy="3276600"/>
          </a:xfrm>
        </p:spPr>
        <p:txBody>
          <a:bodyPr/>
          <a:lstStyle>
            <a:lvl1pPr marL="0" indent="0">
              <a:buNone/>
              <a:defRPr sz="1800" b="1">
                <a:solidFill>
                  <a:schemeClr val="tx2">
                    <a:lumMod val="75000"/>
                    <a:lumOff val="25000"/>
                  </a:schemeClr>
                </a:solidFill>
              </a:defRPr>
            </a:lvl1pPr>
            <a:lvl2pPr marL="283464" indent="-283464">
              <a:spcBef>
                <a:spcPts val="1000"/>
              </a:spcBef>
              <a:defRPr sz="1800">
                <a:solidFill>
                  <a:schemeClr val="tx2">
                    <a:lumMod val="75000"/>
                    <a:lumOff val="25000"/>
                  </a:schemeClr>
                </a:solidFill>
              </a:defRPr>
            </a:lvl2pPr>
          </a:lstStyle>
          <a:p>
            <a:pPr lvl="0"/>
            <a:r>
              <a:rPr lang="en-US"/>
              <a:t>Click to edit Master text styles</a:t>
            </a:r>
          </a:p>
          <a:p>
            <a:pPr lvl="1"/>
            <a:r>
              <a:rPr lang="en-US"/>
              <a:t>Second level</a:t>
            </a:r>
          </a:p>
        </p:txBody>
      </p:sp>
      <p:pic>
        <p:nvPicPr>
          <p:cNvPr id="2" name="Graphic 1">
            <a:extLst>
              <a:ext uri="{FF2B5EF4-FFF2-40B4-BE49-F238E27FC236}">
                <a16:creationId xmlns:a16="http://schemas.microsoft.com/office/drawing/2014/main" id="{9419FA93-726C-46DF-AA6F-7936E0017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56025" y="242887"/>
            <a:ext cx="3629025" cy="6372225"/>
          </a:xfrm>
          <a:prstGeom prst="rect">
            <a:avLst/>
          </a:prstGeom>
        </p:spPr>
      </p:pic>
      <p:sp>
        <p:nvSpPr>
          <p:cNvPr id="5" name="Title 1">
            <a:extLst>
              <a:ext uri="{FF2B5EF4-FFF2-40B4-BE49-F238E27FC236}">
                <a16:creationId xmlns:a16="http://schemas.microsoft.com/office/drawing/2014/main" id="{EBC916A3-2B6E-4719-959B-4D40B52E58AF}"/>
              </a:ext>
            </a:extLst>
          </p:cNvPr>
          <p:cNvSpPr>
            <a:spLocks noGrp="1"/>
          </p:cNvSpPr>
          <p:nvPr>
            <p:ph type="title"/>
          </p:nvPr>
        </p:nvSpPr>
        <p:spPr>
          <a:xfrm>
            <a:off x="4648201" y="715961"/>
            <a:ext cx="6960704" cy="1189038"/>
          </a:xfrm>
        </p:spPr>
        <p:txBody>
          <a:bodyPr vert="horz" lIns="91440" tIns="45720" rIns="91440" bIns="45720" rtlCol="0" anchor="t">
            <a:normAutofit/>
          </a:bodyPr>
          <a:lstStyle>
            <a:lvl1pPr>
              <a:defRPr lang="en-US" sz="4000" b="1">
                <a:solidFill>
                  <a:schemeClr val="accent3"/>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189876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2928" userDrawn="1">
          <p15:clr>
            <a:srgbClr val="5ACBF0"/>
          </p15:clr>
        </p15:guide>
        <p15:guide id="3" orient="horz" pos="2240" userDrawn="1">
          <p15:clr>
            <a:srgbClr val="5ACBF0"/>
          </p15:clr>
        </p15:guide>
        <p15:guide id="4" orient="horz" pos="2487" userDrawn="1">
          <p15:clr>
            <a:srgbClr val="5ACBF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fetti Content Purple">
    <p:bg>
      <p:bgPr>
        <a:solidFill>
          <a:schemeClr val="accent4"/>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5"/>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pic>
        <p:nvPicPr>
          <p:cNvPr id="3" name="Graphic 2">
            <a:extLst>
              <a:ext uri="{FF2B5EF4-FFF2-40B4-BE49-F238E27FC236}">
                <a16:creationId xmlns:a16="http://schemas.microsoft.com/office/drawing/2014/main" id="{81B4C460-6DD9-4215-A553-BF8A2E91D9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15037" y="6086475"/>
            <a:ext cx="5953125" cy="771525"/>
          </a:xfrm>
          <a:prstGeom prst="rect">
            <a:avLst/>
          </a:prstGeom>
        </p:spPr>
      </p:pic>
      <p:pic>
        <p:nvPicPr>
          <p:cNvPr id="8" name="Graphic 7">
            <a:extLst>
              <a:ext uri="{FF2B5EF4-FFF2-40B4-BE49-F238E27FC236}">
                <a16:creationId xmlns:a16="http://schemas.microsoft.com/office/drawing/2014/main" id="{9FEB78B1-70BF-4543-BF64-761AB55C1BB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324088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fetti Content Blue">
    <p:bg>
      <p:bgPr>
        <a:solidFill>
          <a:schemeClr val="accent3"/>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D9303A2-B30A-054C-B809-053B909E125F}"/>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accent4"/>
                </a:solidFill>
                <a:effectLst/>
                <a:latin typeface="+mj-lt"/>
                <a:ea typeface="+mn-ea"/>
                <a:cs typeface="Segoe UI" pitchFamily="34" charset="0"/>
              </a:defRPr>
            </a:lvl1pPr>
          </a:lstStyle>
          <a:p>
            <a:r>
              <a:rPr lang="en-US" dirty="0"/>
              <a:t>Section title with border</a:t>
            </a:r>
          </a:p>
        </p:txBody>
      </p:sp>
      <p:sp>
        <p:nvSpPr>
          <p:cNvPr id="6" name="Text Placeholder 4">
            <a:extLst>
              <a:ext uri="{FF2B5EF4-FFF2-40B4-BE49-F238E27FC236}">
                <a16:creationId xmlns:a16="http://schemas.microsoft.com/office/drawing/2014/main" id="{10F58DD1-3970-D84D-8040-EF33B0971D59}"/>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dirty="0"/>
              <a:t>Insert content here</a:t>
            </a:r>
          </a:p>
        </p:txBody>
      </p:sp>
      <p:pic>
        <p:nvPicPr>
          <p:cNvPr id="2" name="Graphic 1">
            <a:extLst>
              <a:ext uri="{FF2B5EF4-FFF2-40B4-BE49-F238E27FC236}">
                <a16:creationId xmlns:a16="http://schemas.microsoft.com/office/drawing/2014/main" id="{D4DB5AF3-A5ED-4D17-BD3C-81D11C4F944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72150" y="6086475"/>
            <a:ext cx="5953125" cy="771525"/>
          </a:xfrm>
          <a:prstGeom prst="rect">
            <a:avLst/>
          </a:prstGeom>
        </p:spPr>
      </p:pic>
      <p:pic>
        <p:nvPicPr>
          <p:cNvPr id="7" name="Graphic 6">
            <a:extLst>
              <a:ext uri="{FF2B5EF4-FFF2-40B4-BE49-F238E27FC236}">
                <a16:creationId xmlns:a16="http://schemas.microsoft.com/office/drawing/2014/main" id="{E420EFF2-8173-4E25-ADF3-8100FA16D44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6715125" cy="847725"/>
          </a:xfrm>
          <a:prstGeom prst="rect">
            <a:avLst/>
          </a:prstGeom>
        </p:spPr>
      </p:pic>
    </p:spTree>
    <p:extLst>
      <p:ext uri="{BB962C8B-B14F-4D97-AF65-F5344CB8AC3E}">
        <p14:creationId xmlns:p14="http://schemas.microsoft.com/office/powerpoint/2010/main" val="4100711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6127">
          <p15:clr>
            <a:srgbClr val="5ACBF0"/>
          </p15:clr>
        </p15:guide>
        <p15:guide id="3" orient="horz" pos="2243" userDrawn="1">
          <p15:clr>
            <a:srgbClr val="5ACBF0"/>
          </p15:clr>
        </p15:guide>
        <p15:guide id="4" orient="horz" pos="2488" userDrawn="1">
          <p15:clr>
            <a:srgbClr val="5ACBF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ttom Pattern Black">
    <p:spTree>
      <p:nvGrpSpPr>
        <p:cNvPr id="1" name=""/>
        <p:cNvGrpSpPr/>
        <p:nvPr/>
      </p:nvGrpSpPr>
      <p:grpSpPr>
        <a:xfrm>
          <a:off x="0" y="0"/>
          <a:ext cx="0" cy="0"/>
          <a:chOff x="0" y="0"/>
          <a:chExt cx="0" cy="0"/>
        </a:xfrm>
      </p:grpSpPr>
      <p:sp>
        <p:nvSpPr>
          <p:cNvPr id="14" name="Text Placeholder 4">
            <a:extLst>
              <a:ext uri="{FF2B5EF4-FFF2-40B4-BE49-F238E27FC236}">
                <a16:creationId xmlns:a16="http://schemas.microsoft.com/office/drawing/2014/main" id="{1EEF53A4-35A6-4E43-B220-67DA381C5910}"/>
              </a:ext>
            </a:extLst>
          </p:cNvPr>
          <p:cNvSpPr>
            <a:spLocks noGrp="1"/>
          </p:cNvSpPr>
          <p:nvPr>
            <p:ph type="body" sz="quarter" idx="12" hasCustomPrompt="1"/>
          </p:nvPr>
        </p:nvSpPr>
        <p:spPr>
          <a:xfrm>
            <a:off x="2196307" y="3260705"/>
            <a:ext cx="7799387" cy="1534757"/>
          </a:xfrm>
          <a:prstGeom prst="rect">
            <a:avLst/>
          </a:prstGeom>
          <a:noFill/>
        </p:spPr>
        <p:txBody>
          <a:bodyPr wrap="square" lIns="0" tIns="0" rIns="0" bIns="0">
            <a:noAutofit/>
          </a:bodyPr>
          <a:lstStyle>
            <a:lvl1pPr marL="0" indent="0" algn="ctr">
              <a:spcBef>
                <a:spcPts val="0"/>
              </a:spcBef>
              <a:spcAft>
                <a:spcPts val="0"/>
              </a:spcAft>
              <a:buFont typeface="Arial" panose="020B0604020202020204" pitchFamily="34" charset="0"/>
              <a:buNone/>
              <a:defRPr lang="en-US" sz="1800" kern="1200" dirty="0">
                <a:solidFill>
                  <a:schemeClr val="tx1"/>
                </a:solidFill>
                <a:latin typeface="+mn-lt"/>
                <a:ea typeface="+mn-ea"/>
                <a:cs typeface="+mn-cs"/>
              </a:defRPr>
            </a:lvl1pPr>
          </a:lstStyle>
          <a:p>
            <a:pPr lvl="0"/>
            <a:r>
              <a:rPr lang="en-US"/>
              <a:t>Insert content here</a:t>
            </a:r>
          </a:p>
        </p:txBody>
      </p:sp>
      <p:sp>
        <p:nvSpPr>
          <p:cNvPr id="5" name="Title 1">
            <a:extLst>
              <a:ext uri="{FF2B5EF4-FFF2-40B4-BE49-F238E27FC236}">
                <a16:creationId xmlns:a16="http://schemas.microsoft.com/office/drawing/2014/main" id="{07724906-4405-47F4-B533-7291B003B0A2}"/>
              </a:ext>
            </a:extLst>
          </p:cNvPr>
          <p:cNvSpPr>
            <a:spLocks noGrp="1"/>
          </p:cNvSpPr>
          <p:nvPr>
            <p:ph type="title" hasCustomPrompt="1"/>
          </p:nvPr>
        </p:nvSpPr>
        <p:spPr>
          <a:xfrm>
            <a:off x="1525301" y="1995467"/>
            <a:ext cx="9141397" cy="615553"/>
          </a:xfrm>
          <a:noFill/>
        </p:spPr>
        <p:txBody>
          <a:bodyPr wrap="square" lIns="0" tIns="0" rIns="0" bIns="0" anchor="b" anchorCtr="0">
            <a:spAutoFit/>
          </a:bodyPr>
          <a:lstStyle>
            <a:lvl1pPr algn="ctr" defTabSz="932742" rtl="0" eaLnBrk="1" latinLnBrk="0" hangingPunct="1">
              <a:lnSpc>
                <a:spcPct val="100000"/>
              </a:lnSpc>
              <a:spcBef>
                <a:spcPct val="0"/>
              </a:spcBef>
              <a:buNone/>
              <a:defRPr lang="en-US" sz="4000" b="1" i="0" kern="1200" cap="none" spc="-50" baseline="0" dirty="0">
                <a:ln w="3175">
                  <a:noFill/>
                </a:ln>
                <a:solidFill>
                  <a:schemeClr val="tx1"/>
                </a:solidFill>
                <a:effectLst/>
                <a:latin typeface="+mj-lt"/>
                <a:ea typeface="+mn-ea"/>
                <a:cs typeface="Segoe UI" pitchFamily="34" charset="0"/>
              </a:defRPr>
            </a:lvl1pPr>
          </a:lstStyle>
          <a:p>
            <a:r>
              <a:rPr lang="en-US"/>
              <a:t>Insert Text Here</a:t>
            </a:r>
          </a:p>
        </p:txBody>
      </p:sp>
      <p:pic>
        <p:nvPicPr>
          <p:cNvPr id="7" name="Graphic 6">
            <a:extLst>
              <a:ext uri="{FF2B5EF4-FFF2-40B4-BE49-F238E27FC236}">
                <a16:creationId xmlns:a16="http://schemas.microsoft.com/office/drawing/2014/main" id="{96A11B1F-F0BD-4D89-BF5D-45A1199819A9}"/>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r="365"/>
          <a:stretch/>
        </p:blipFill>
        <p:spPr>
          <a:xfrm>
            <a:off x="44450" y="5638800"/>
            <a:ext cx="12147550" cy="1219200"/>
          </a:xfrm>
          <a:prstGeom prst="rect">
            <a:avLst/>
          </a:prstGeom>
        </p:spPr>
      </p:pic>
    </p:spTree>
    <p:extLst>
      <p:ext uri="{BB962C8B-B14F-4D97-AF65-F5344CB8AC3E}">
        <p14:creationId xmlns:p14="http://schemas.microsoft.com/office/powerpoint/2010/main" val="495523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Pattern Whit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C00585D-E155-409A-899A-29BDF4E57FD3}"/>
              </a:ext>
            </a:extLst>
          </p:cNvPr>
          <p:cNvSpPr>
            <a:spLocks noGrp="1"/>
          </p:cNvSpPr>
          <p:nvPr>
            <p:ph type="title" hasCustomPrompt="1"/>
          </p:nvPr>
        </p:nvSpPr>
        <p:spPr>
          <a:xfrm>
            <a:off x="762000" y="716577"/>
            <a:ext cx="10668000" cy="615553"/>
          </a:xfrm>
          <a:noFill/>
        </p:spPr>
        <p:txBody>
          <a:bodyPr wrap="square" lIns="0" tIns="0" rIns="0" bIns="0" anchor="b" anchorCtr="0">
            <a:spAutoFit/>
          </a:bodyPr>
          <a:lstStyle>
            <a:lvl1pPr algn="l" defTabSz="932742" rtl="0" eaLnBrk="1" latinLnBrk="0" hangingPunct="1">
              <a:lnSpc>
                <a:spcPct val="100000"/>
              </a:lnSpc>
              <a:spcBef>
                <a:spcPct val="0"/>
              </a:spcBef>
              <a:buNone/>
              <a:defRPr lang="en-US" sz="4000" b="1" i="0" kern="1200" cap="none" spc="-50" baseline="0" dirty="0">
                <a:ln w="3175">
                  <a:noFill/>
                </a:ln>
                <a:solidFill>
                  <a:schemeClr val="accent3">
                    <a:lumMod val="75000"/>
                  </a:schemeClr>
                </a:solidFill>
                <a:effectLst/>
                <a:latin typeface="+mj-lt"/>
                <a:ea typeface="+mn-ea"/>
                <a:cs typeface="Segoe UI" pitchFamily="34" charset="0"/>
              </a:defRPr>
            </a:lvl1pPr>
          </a:lstStyle>
          <a:p>
            <a:r>
              <a:rPr lang="en-US" dirty="0"/>
              <a:t>Insert text here</a:t>
            </a:r>
          </a:p>
        </p:txBody>
      </p:sp>
      <p:sp>
        <p:nvSpPr>
          <p:cNvPr id="5" name="Text Placeholder 4">
            <a:extLst>
              <a:ext uri="{FF2B5EF4-FFF2-40B4-BE49-F238E27FC236}">
                <a16:creationId xmlns:a16="http://schemas.microsoft.com/office/drawing/2014/main" id="{2D944D9B-AA15-4DB5-AE58-0FA514F6FE87}"/>
              </a:ext>
            </a:extLst>
          </p:cNvPr>
          <p:cNvSpPr>
            <a:spLocks noGrp="1"/>
          </p:cNvSpPr>
          <p:nvPr>
            <p:ph type="body" sz="quarter" idx="13" hasCustomPrompt="1"/>
          </p:nvPr>
        </p:nvSpPr>
        <p:spPr>
          <a:xfrm>
            <a:off x="762000" y="1790699"/>
            <a:ext cx="10668000" cy="685800"/>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tx2">
                    <a:lumMod val="75000"/>
                    <a:lumOff val="25000"/>
                  </a:schemeClr>
                </a:solidFill>
                <a:latin typeface="+mn-lt"/>
                <a:ea typeface="+mn-ea"/>
                <a:cs typeface="+mn-cs"/>
              </a:defRPr>
            </a:lvl1pPr>
          </a:lstStyle>
          <a:p>
            <a:pPr lvl="0"/>
            <a:r>
              <a:rPr lang="en-US"/>
              <a:t>Insert content here</a:t>
            </a:r>
          </a:p>
        </p:txBody>
      </p:sp>
      <p:pic>
        <p:nvPicPr>
          <p:cNvPr id="4" name="Graphic 3">
            <a:extLst>
              <a:ext uri="{FF2B5EF4-FFF2-40B4-BE49-F238E27FC236}">
                <a16:creationId xmlns:a16="http://schemas.microsoft.com/office/drawing/2014/main" id="{F0FED17F-41F1-4615-A696-AF6F85A6AB7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5905500"/>
            <a:ext cx="12192000" cy="952500"/>
          </a:xfrm>
          <a:prstGeom prst="rect">
            <a:avLst/>
          </a:prstGeom>
        </p:spPr>
      </p:pic>
    </p:spTree>
    <p:extLst>
      <p:ext uri="{BB962C8B-B14F-4D97-AF65-F5344CB8AC3E}">
        <p14:creationId xmlns:p14="http://schemas.microsoft.com/office/powerpoint/2010/main" val="2499009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Pr>
        <a:solidFill>
          <a:schemeClr val="accent3"/>
        </a:solidFill>
        <a:effectLst/>
      </p:bgPr>
    </p:bg>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3E65ED86-A26C-479A-8393-0BFDCBCD43F2}"/>
              </a:ext>
            </a:extLst>
          </p:cNvPr>
          <p:cNvSpPr>
            <a:spLocks noGrp="1"/>
          </p:cNvSpPr>
          <p:nvPr>
            <p:ph type="body" sz="quarter" idx="13" hasCustomPrompt="1"/>
          </p:nvPr>
        </p:nvSpPr>
        <p:spPr>
          <a:xfrm>
            <a:off x="762000" y="1783952"/>
            <a:ext cx="10668000" cy="1111648"/>
          </a:xfrm>
          <a:prstGeom prst="rect">
            <a:avLst/>
          </a:prstGeom>
          <a:noFill/>
        </p:spPr>
        <p:txBody>
          <a:bodyPr wrap="square" lIns="0" tIns="0" rIns="0" bIns="0">
            <a:noAutofit/>
          </a:bodyPr>
          <a:lstStyle>
            <a:lvl1pPr marL="0" indent="0" algn="l">
              <a:spcBef>
                <a:spcPts val="0"/>
              </a:spcBef>
              <a:spcAft>
                <a:spcPts val="0"/>
              </a:spcAft>
              <a:buFont typeface="Arial" panose="020B0604020202020204" pitchFamily="34" charset="0"/>
              <a:buNone/>
              <a:defRPr lang="en-US" sz="1800" kern="1200" dirty="0">
                <a:solidFill>
                  <a:schemeClr val="bg1"/>
                </a:solidFill>
                <a:latin typeface="+mn-lt"/>
                <a:ea typeface="+mn-ea"/>
                <a:cs typeface="+mn-cs"/>
              </a:defRPr>
            </a:lvl1pPr>
          </a:lstStyle>
          <a:p>
            <a:pPr lvl="0"/>
            <a:r>
              <a:rPr lang="en-US"/>
              <a:t>Insert content here</a:t>
            </a:r>
          </a:p>
        </p:txBody>
      </p:sp>
      <p:sp>
        <p:nvSpPr>
          <p:cNvPr id="2" name="Title 1">
            <a:extLst>
              <a:ext uri="{FF2B5EF4-FFF2-40B4-BE49-F238E27FC236}">
                <a16:creationId xmlns:a16="http://schemas.microsoft.com/office/drawing/2014/main" id="{171A834B-FAC3-4C97-AEAE-75A4B8BAA81B}"/>
              </a:ext>
            </a:extLst>
          </p:cNvPr>
          <p:cNvSpPr>
            <a:spLocks noGrp="1"/>
          </p:cNvSpPr>
          <p:nvPr>
            <p:ph type="title"/>
          </p:nvPr>
        </p:nvSpPr>
        <p:spPr>
          <a:xfrm>
            <a:off x="762000" y="715964"/>
            <a:ext cx="9144000" cy="646332"/>
          </a:xfrm>
        </p:spPr>
        <p:txBody>
          <a:bodyPr vert="horz" lIns="91440" tIns="45720" rIns="91440" bIns="45720" rtlCol="0">
            <a:normAutofit/>
          </a:bodyPr>
          <a:lstStyle>
            <a:lvl1pPr>
              <a:defRPr lang="en-US" sz="4000" b="1">
                <a:solidFill>
                  <a:schemeClr val="accent4"/>
                </a:solidFill>
                <a:ea typeface="+mn-ea"/>
                <a:cs typeface="+mn-cs"/>
              </a:defRPr>
            </a:lvl1pPr>
          </a:lstStyle>
          <a:p>
            <a:pPr marL="0" lvl="0" indent="0">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422917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A1B9BC-7BE7-4893-90FD-CC95830FD8F2}" type="datetimeFigureOut">
              <a:rPr lang="en-US" smtClean="0"/>
              <a:t>5/29/2024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715270E-046A-4C23-BC98-E307A7DD6BE8}" type="slidenum">
              <a:rPr lang="en-US" smtClean="0"/>
              <a:t>‹#›</a:t>
            </a:fld>
            <a:endParaRPr lang="en-US" dirty="0"/>
          </a:p>
        </p:txBody>
      </p:sp>
    </p:spTree>
    <p:extLst>
      <p:ext uri="{BB962C8B-B14F-4D97-AF65-F5344CB8AC3E}">
        <p14:creationId xmlns:p14="http://schemas.microsoft.com/office/powerpoint/2010/main" val="4137841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364696-E1F3-49EF-AEC8-730A16D9A23F}" type="datetimeFigureOut">
              <a:rPr lang="en-US" altLang="en-US" smtClean="0"/>
              <a:pPr/>
              <a:t>5/29/2024</a:t>
            </a:fld>
            <a:endParaRPr lang="en-US" alt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02A1B0-4691-41D9-84E0-69D594EAA3FE}" type="slidenum">
              <a:rPr lang="en-US" altLang="en-US" smtClean="0"/>
              <a:pPr/>
              <a:t>‹#›</a:t>
            </a:fld>
            <a:endParaRPr lang="en-US" altLang="en-US" dirty="0"/>
          </a:p>
        </p:txBody>
      </p:sp>
    </p:spTree>
    <p:extLst>
      <p:ext uri="{BB962C8B-B14F-4D97-AF65-F5344CB8AC3E}">
        <p14:creationId xmlns:p14="http://schemas.microsoft.com/office/powerpoint/2010/main" val="3429690444"/>
      </p:ext>
    </p:extLst>
  </p:cSld>
  <p:clrMap bg1="lt1" tx1="dk1" bg2="lt2" tx2="dk2" accent1="accent1" accent2="accent2" accent3="accent3" accent4="accent4" accent5="accent5" accent6="accent6" hlink="hlink" folHlink="folHlink"/>
  <p:sldLayoutIdLst>
    <p:sldLayoutId id="2147483689" r:id="rId1"/>
    <p:sldLayoutId id="2147483688" r:id="rId2"/>
    <p:sldLayoutId id="2147483702" r:id="rId3"/>
    <p:sldLayoutId id="2147483699" r:id="rId4"/>
    <p:sldLayoutId id="2147483701" r:id="rId5"/>
    <p:sldLayoutId id="2147483700" r:id="rId6"/>
    <p:sldLayoutId id="2147483703" r:id="rId7"/>
    <p:sldLayoutId id="2147483690" r:id="rId8"/>
    <p:sldLayoutId id="2147483704" r:id="rId9"/>
    <p:sldLayoutId id="2147483691"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microsoft.com/office/2018/10/relationships/comments" Target="../comments/modernComment_756_743EBEAE.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ED2DB031-9003-4F74-A88F-FE2A2ABABC72}"/>
              </a:ext>
            </a:extLst>
          </p:cNvPr>
          <p:cNvSpPr>
            <a:spLocks noGrp="1" noChangeArrowheads="1"/>
          </p:cNvSpPr>
          <p:nvPr>
            <p:ph type="ctrTitle" idx="4294967295"/>
          </p:nvPr>
        </p:nvSpPr>
        <p:spPr>
          <a:xfrm>
            <a:off x="4675760" y="2119085"/>
            <a:ext cx="6963135" cy="2619829"/>
          </a:xfrm>
        </p:spPr>
        <p:txBody>
          <a:bodyPr anchor="ctr">
            <a:noAutofit/>
          </a:bodyPr>
          <a:lstStyle/>
          <a:p>
            <a:pPr algn="ctr" rtl="1" eaLnBrk="1" hangingPunct="1">
              <a:lnSpc>
                <a:spcPct val="100000"/>
              </a:lnSpc>
            </a:pPr>
            <a:r>
              <a:rPr lang="ar-LB" altLang="en-US" b="1" dirty="0">
                <a:solidFill>
                  <a:schemeClr val="accent5"/>
                </a:solidFill>
              </a:rPr>
              <a:t>العنف ضد النساء في القوانين </a:t>
            </a:r>
            <a:br>
              <a:rPr lang="ar-LB" altLang="en-US" b="1" dirty="0">
                <a:solidFill>
                  <a:schemeClr val="accent5"/>
                </a:solidFill>
              </a:rPr>
            </a:br>
            <a:r>
              <a:rPr lang="ar-LB" altLang="en-US" b="1" dirty="0">
                <a:solidFill>
                  <a:schemeClr val="accent5"/>
                </a:solidFill>
              </a:rPr>
              <a:t>في المنطقة العربية</a:t>
            </a:r>
            <a:endParaRPr lang="en-US" altLang="en-US" b="1" dirty="0">
              <a:solidFill>
                <a:schemeClr val="accent5"/>
              </a:solidFill>
              <a:latin typeface="+mn-lt"/>
            </a:endParaRPr>
          </a:p>
        </p:txBody>
      </p:sp>
    </p:spTree>
    <p:extLst>
      <p:ext uri="{BB962C8B-B14F-4D97-AF65-F5344CB8AC3E}">
        <p14:creationId xmlns:p14="http://schemas.microsoft.com/office/powerpoint/2010/main" val="154326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الحماية من العنف الأسري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C1B8C77E-59AA-ADFE-0EB5-BFE71C2FE15C}"/>
              </a:ext>
            </a:extLst>
          </p:cNvPr>
          <p:cNvSpPr txBox="1">
            <a:spLocks/>
          </p:cNvSpPr>
          <p:nvPr/>
        </p:nvSpPr>
        <p:spPr>
          <a:xfrm>
            <a:off x="1699847" y="1242908"/>
            <a:ext cx="9958753" cy="196215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في العامَين المنصرمين، تبنّت كلٌّ من </a:t>
            </a:r>
            <a:r>
              <a:rPr lang="ar-LB" altLang="en-US" sz="2400" b="1" dirty="0">
                <a:solidFill>
                  <a:schemeClr val="accent3"/>
                </a:solidFill>
                <a:latin typeface="+mj-lt"/>
              </a:rPr>
              <a:t>الإمارات العربية المتحدة والكويت </a:t>
            </a:r>
            <a:r>
              <a:rPr lang="ar-LB" altLang="en-US" sz="2400" dirty="0">
                <a:solidFill>
                  <a:schemeClr val="accent3"/>
                </a:solidFill>
                <a:latin typeface="+mj-lt"/>
              </a:rPr>
              <a:t>قوانين بشأن العنف الأسري ليصبح مجموع الدول التي لديها تشريع بهذا الخصوص 10 دول (</a:t>
            </a:r>
            <a:r>
              <a:rPr lang="ar-LB" altLang="en-US" sz="2400" b="1" dirty="0">
                <a:solidFill>
                  <a:schemeClr val="accent3"/>
                </a:solidFill>
                <a:latin typeface="+mj-lt"/>
              </a:rPr>
              <a:t>الأردن، والبحرين، وتونس، والجزائر، وجيبوتي، ولبنان، والمغرب، والمملكة العربية السعودية</a:t>
            </a:r>
            <a:r>
              <a:rPr lang="ar-LB" altLang="en-US" sz="2400" dirty="0">
                <a:solidFill>
                  <a:schemeClr val="accent3"/>
                </a:solidFill>
                <a:latin typeface="+mj-lt"/>
              </a:rPr>
              <a:t>). في المقابل، لا تزال 10 دول أخرى بحاجةٍ إلى اعتماد قانون في هذا المجال، وهي </a:t>
            </a:r>
            <a:r>
              <a:rPr lang="ar-LB" altLang="en-US" sz="2400" b="1" dirty="0">
                <a:solidFill>
                  <a:schemeClr val="accent3"/>
                </a:solidFill>
                <a:latin typeface="+mj-lt"/>
              </a:rPr>
              <a:t>الجمهورية العربية السورية، والسودان، والصومال، والعراق، وعُمان، ودولة فلسطين، وقطر، وليبيا، ومصر، واليمن</a:t>
            </a:r>
            <a:r>
              <a:rPr lang="ar-LB" altLang="en-US" sz="2400" dirty="0">
                <a:solidFill>
                  <a:schemeClr val="accent3"/>
                </a:solidFill>
                <a:latin typeface="+mj-lt"/>
              </a:rPr>
              <a:t>.</a:t>
            </a:r>
          </a:p>
        </p:txBody>
      </p:sp>
      <p:pic>
        <p:nvPicPr>
          <p:cNvPr id="4" name="Graphic 3" descr="Crawl">
            <a:extLst>
              <a:ext uri="{FF2B5EF4-FFF2-40B4-BE49-F238E27FC236}">
                <a16:creationId xmlns:a16="http://schemas.microsoft.com/office/drawing/2014/main" id="{12988BA6-1005-C050-7890-34B5568005A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78720" y="1524994"/>
            <a:ext cx="1397977" cy="1397977"/>
          </a:xfrm>
          <a:prstGeom prst="rect">
            <a:avLst/>
          </a:prstGeom>
        </p:spPr>
      </p:pic>
      <p:pic>
        <p:nvPicPr>
          <p:cNvPr id="6" name="Picture 5">
            <a:extLst>
              <a:ext uri="{FF2B5EF4-FFF2-40B4-BE49-F238E27FC236}">
                <a16:creationId xmlns:a16="http://schemas.microsoft.com/office/drawing/2014/main" id="{1C7310FC-75AB-1E48-0C7C-84C0E69F7FA8}"/>
              </a:ext>
            </a:extLst>
          </p:cNvPr>
          <p:cNvPicPr>
            <a:picLocks noChangeAspect="1"/>
          </p:cNvPicPr>
          <p:nvPr/>
        </p:nvPicPr>
        <p:blipFill rotWithShape="1">
          <a:blip r:embed="rId4"/>
          <a:srcRect l="11233" t="10919" r="11101" b="11019"/>
          <a:stretch/>
        </p:blipFill>
        <p:spPr>
          <a:xfrm>
            <a:off x="10608832" y="3205059"/>
            <a:ext cx="1164616" cy="1170557"/>
          </a:xfrm>
          <a:prstGeom prst="ellipse">
            <a:avLst/>
          </a:prstGeom>
        </p:spPr>
      </p:pic>
      <p:sp>
        <p:nvSpPr>
          <p:cNvPr id="7" name="Text Placeholder 9">
            <a:extLst>
              <a:ext uri="{FF2B5EF4-FFF2-40B4-BE49-F238E27FC236}">
                <a16:creationId xmlns:a16="http://schemas.microsoft.com/office/drawing/2014/main" id="{A024B8B7-3BC2-90F2-2C4F-FD69C36F1293}"/>
              </a:ext>
            </a:extLst>
          </p:cNvPr>
          <p:cNvSpPr txBox="1">
            <a:spLocks/>
          </p:cNvSpPr>
          <p:nvPr/>
        </p:nvSpPr>
        <p:spPr>
          <a:xfrm>
            <a:off x="4057561" y="3322262"/>
            <a:ext cx="6551271" cy="93615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في عام 2020، عدّل </a:t>
            </a:r>
            <a:r>
              <a:rPr lang="ar-LB" altLang="en-US" sz="2400" b="1" dirty="0">
                <a:solidFill>
                  <a:schemeClr val="accent3"/>
                </a:solidFill>
                <a:latin typeface="+mj-lt"/>
              </a:rPr>
              <a:t>لبنان</a:t>
            </a:r>
            <a:r>
              <a:rPr lang="ar-LB" altLang="en-US" sz="2400" dirty="0">
                <a:solidFill>
                  <a:schemeClr val="accent3"/>
                </a:solidFill>
                <a:latin typeface="+mj-lt"/>
              </a:rPr>
              <a:t> قانون الحماية من العنف الأسري.</a:t>
            </a:r>
          </a:p>
        </p:txBody>
      </p:sp>
      <p:pic>
        <p:nvPicPr>
          <p:cNvPr id="9" name="Picture 8">
            <a:extLst>
              <a:ext uri="{FF2B5EF4-FFF2-40B4-BE49-F238E27FC236}">
                <a16:creationId xmlns:a16="http://schemas.microsoft.com/office/drawing/2014/main" id="{1B017BC4-B448-8FB3-D14A-F04B50E33F54}"/>
              </a:ext>
            </a:extLst>
          </p:cNvPr>
          <p:cNvPicPr>
            <a:picLocks noChangeAspect="1"/>
          </p:cNvPicPr>
          <p:nvPr/>
        </p:nvPicPr>
        <p:blipFill>
          <a:blip r:embed="rId5"/>
          <a:stretch>
            <a:fillRect/>
          </a:stretch>
        </p:blipFill>
        <p:spPr>
          <a:xfrm>
            <a:off x="390593" y="4669110"/>
            <a:ext cx="1174230" cy="1174230"/>
          </a:xfrm>
          <a:prstGeom prst="rect">
            <a:avLst/>
          </a:prstGeom>
        </p:spPr>
      </p:pic>
      <p:pic>
        <p:nvPicPr>
          <p:cNvPr id="16" name="Picture 15">
            <a:extLst>
              <a:ext uri="{FF2B5EF4-FFF2-40B4-BE49-F238E27FC236}">
                <a16:creationId xmlns:a16="http://schemas.microsoft.com/office/drawing/2014/main" id="{558409FC-A6B5-6C28-63BC-7316C72F2821}"/>
              </a:ext>
            </a:extLst>
          </p:cNvPr>
          <p:cNvPicPr>
            <a:picLocks noChangeAspect="1"/>
          </p:cNvPicPr>
          <p:nvPr/>
        </p:nvPicPr>
        <p:blipFill rotWithShape="1">
          <a:blip r:embed="rId6"/>
          <a:srcRect l="21492" t="9158" r="21394" b="10183"/>
          <a:stretch/>
        </p:blipFill>
        <p:spPr>
          <a:xfrm>
            <a:off x="10608832" y="4707988"/>
            <a:ext cx="1164616" cy="1096474"/>
          </a:xfrm>
          <a:prstGeom prst="ellipse">
            <a:avLst/>
          </a:prstGeom>
        </p:spPr>
      </p:pic>
      <p:sp>
        <p:nvSpPr>
          <p:cNvPr id="17" name="Text Placeholder 9">
            <a:extLst>
              <a:ext uri="{FF2B5EF4-FFF2-40B4-BE49-F238E27FC236}">
                <a16:creationId xmlns:a16="http://schemas.microsoft.com/office/drawing/2014/main" id="{E695CC7B-CC9F-65D6-451E-DB8EE31DC204}"/>
              </a:ext>
            </a:extLst>
          </p:cNvPr>
          <p:cNvSpPr txBox="1">
            <a:spLocks/>
          </p:cNvSpPr>
          <p:nvPr/>
        </p:nvSpPr>
        <p:spPr>
          <a:xfrm>
            <a:off x="1770805" y="4712800"/>
            <a:ext cx="8632044" cy="10916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لا يتوافق معظم هذه القوانين، على الرغم من أهميتها، مع الإطار الدولي للتشريعات الخاصة بالعنف ضد المرأة. وعلى سبيل المثال، لا تنصّ القوانين في كلٍّ من </a:t>
            </a:r>
            <a:r>
              <a:rPr lang="ar-LB" altLang="en-US" sz="2400" b="1" dirty="0">
                <a:solidFill>
                  <a:schemeClr val="accent3"/>
                </a:solidFill>
                <a:latin typeface="+mj-lt"/>
              </a:rPr>
              <a:t>الجزائر وجيبوتي </a:t>
            </a:r>
            <a:r>
              <a:rPr lang="ar-LB" altLang="en-US" sz="2400" dirty="0">
                <a:solidFill>
                  <a:schemeClr val="accent3"/>
                </a:solidFill>
                <a:latin typeface="+mj-lt"/>
              </a:rPr>
              <a:t>على أي تدابير للحماية من العنف الأسري.</a:t>
            </a:r>
          </a:p>
        </p:txBody>
      </p:sp>
    </p:spTree>
    <p:extLst>
      <p:ext uri="{BB962C8B-B14F-4D97-AF65-F5344CB8AC3E}">
        <p14:creationId xmlns:p14="http://schemas.microsoft.com/office/powerpoint/2010/main" val="12555083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717631" y="333202"/>
            <a:ext cx="10940970"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الحماية من التحرش الجنسي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C1B8C77E-59AA-ADFE-0EB5-BFE71C2FE15C}"/>
              </a:ext>
            </a:extLst>
          </p:cNvPr>
          <p:cNvSpPr txBox="1">
            <a:spLocks/>
          </p:cNvSpPr>
          <p:nvPr/>
        </p:nvSpPr>
        <p:spPr>
          <a:xfrm>
            <a:off x="444096" y="1269237"/>
            <a:ext cx="9958753" cy="1624967"/>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تبنّت قوانين تجرّم التحرّش الجنسي في السنوات الأخيرة، بما في ذلك التحرّش في مكان العمل (</a:t>
            </a:r>
            <a:r>
              <a:rPr lang="ar-LB" altLang="en-US" sz="2400" b="1" dirty="0">
                <a:solidFill>
                  <a:schemeClr val="accent3"/>
                </a:solidFill>
                <a:latin typeface="+mj-lt"/>
              </a:rPr>
              <a:t>الإمارات العربية المتحدة، والبحرين، وتونس، والجزائر، والعراق، والكويت، ولبنان، ومصر، والمغرب، والمملكة العربية السعودية</a:t>
            </a:r>
            <a:r>
              <a:rPr lang="ar-LB" altLang="en-US" sz="2400" dirty="0">
                <a:solidFill>
                  <a:schemeClr val="accent3"/>
                </a:solidFill>
                <a:latin typeface="+mj-lt"/>
              </a:rPr>
              <a:t>).</a:t>
            </a:r>
          </a:p>
        </p:txBody>
      </p:sp>
      <p:sp>
        <p:nvSpPr>
          <p:cNvPr id="17" name="Text Placeholder 9">
            <a:extLst>
              <a:ext uri="{FF2B5EF4-FFF2-40B4-BE49-F238E27FC236}">
                <a16:creationId xmlns:a16="http://schemas.microsoft.com/office/drawing/2014/main" id="{E695CC7B-CC9F-65D6-451E-DB8EE31DC204}"/>
              </a:ext>
            </a:extLst>
          </p:cNvPr>
          <p:cNvSpPr txBox="1">
            <a:spLocks/>
          </p:cNvSpPr>
          <p:nvPr/>
        </p:nvSpPr>
        <p:spPr>
          <a:xfrm>
            <a:off x="1779978" y="4470427"/>
            <a:ext cx="8632044" cy="10916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400" dirty="0">
                <a:solidFill>
                  <a:schemeClr val="accent3"/>
                </a:solidFill>
                <a:latin typeface="+mj-lt"/>
              </a:rPr>
              <a:t>خلال العامين المنصرمين، تبنّى </a:t>
            </a:r>
            <a:r>
              <a:rPr lang="ar-LB" altLang="en-US" sz="2400" b="1" dirty="0">
                <a:solidFill>
                  <a:schemeClr val="accent3"/>
                </a:solidFill>
                <a:latin typeface="+mj-lt"/>
              </a:rPr>
              <a:t>لبنان</a:t>
            </a:r>
            <a:r>
              <a:rPr lang="ar-LB" altLang="en-US" sz="2400" dirty="0">
                <a:solidFill>
                  <a:schemeClr val="accent3"/>
                </a:solidFill>
                <a:latin typeface="+mj-lt"/>
              </a:rPr>
              <a:t> قانوناً للحماية من التحرّش الجنسي، وفرضت </a:t>
            </a:r>
            <a:r>
              <a:rPr lang="ar-LB" altLang="en-US" sz="2400" b="1" dirty="0">
                <a:solidFill>
                  <a:schemeClr val="accent3"/>
                </a:solidFill>
                <a:latin typeface="+mj-lt"/>
              </a:rPr>
              <a:t>مصر</a:t>
            </a:r>
            <a:r>
              <a:rPr lang="ar-LB" altLang="en-US" sz="2400" dirty="0">
                <a:solidFill>
                  <a:schemeClr val="accent3"/>
                </a:solidFill>
                <a:latin typeface="+mj-lt"/>
              </a:rPr>
              <a:t> عقوبات أكثر على هذا الجرم.</a:t>
            </a:r>
          </a:p>
        </p:txBody>
      </p:sp>
      <p:sp>
        <p:nvSpPr>
          <p:cNvPr id="3" name="32-Point Star 2">
            <a:extLst>
              <a:ext uri="{FF2B5EF4-FFF2-40B4-BE49-F238E27FC236}">
                <a16:creationId xmlns:a16="http://schemas.microsoft.com/office/drawing/2014/main" id="{3A0716BA-EF67-4A27-7A3C-812241E592A5}"/>
              </a:ext>
            </a:extLst>
          </p:cNvPr>
          <p:cNvSpPr/>
          <p:nvPr/>
        </p:nvSpPr>
        <p:spPr>
          <a:xfrm>
            <a:off x="10468533" y="1399354"/>
            <a:ext cx="1411147" cy="1364732"/>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10</a:t>
            </a:r>
            <a:r>
              <a:rPr lang="ar-LB" sz="2400" dirty="0">
                <a:ln>
                  <a:solidFill>
                    <a:schemeClr val="accent5"/>
                  </a:solidFill>
                </a:ln>
                <a:solidFill>
                  <a:schemeClr val="accent5"/>
                </a:solidFill>
              </a:rPr>
              <a:t> دول</a:t>
            </a:r>
            <a:endParaRPr lang="en-LB" sz="2400" dirty="0">
              <a:ln>
                <a:solidFill>
                  <a:schemeClr val="accent5"/>
                </a:solidFill>
              </a:ln>
              <a:solidFill>
                <a:schemeClr val="accent5"/>
              </a:solidFill>
            </a:endParaRPr>
          </a:p>
        </p:txBody>
      </p:sp>
      <p:sp>
        <p:nvSpPr>
          <p:cNvPr id="5" name="Text Placeholder 9">
            <a:extLst>
              <a:ext uri="{FF2B5EF4-FFF2-40B4-BE49-F238E27FC236}">
                <a16:creationId xmlns:a16="http://schemas.microsoft.com/office/drawing/2014/main" id="{C29D0A07-7B78-3D01-5E1E-726B7B7C0DBB}"/>
              </a:ext>
            </a:extLst>
          </p:cNvPr>
          <p:cNvSpPr txBox="1">
            <a:spLocks/>
          </p:cNvSpPr>
          <p:nvPr/>
        </p:nvSpPr>
        <p:spPr>
          <a:xfrm>
            <a:off x="444095" y="2915167"/>
            <a:ext cx="9958753" cy="1397763"/>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400" dirty="0">
                <a:solidFill>
                  <a:schemeClr val="accent3"/>
                </a:solidFill>
                <a:latin typeface="+mj-lt"/>
              </a:rPr>
              <a:t>تجرّم التحرّش الجنسي بموجب الأحكام العامة لقانون العقوبات (</a:t>
            </a:r>
            <a:r>
              <a:rPr lang="ar-LB" altLang="en-US" sz="2400" b="1" dirty="0">
                <a:solidFill>
                  <a:schemeClr val="accent3"/>
                </a:solidFill>
                <a:latin typeface="+mj-lt"/>
              </a:rPr>
              <a:t>الأردن، والجمهورية العربية السورية، وجيبوتي، والسودان، والصومال، وعُمان، ودولة فلسطين، وقطر، وليبيا، واليمن</a:t>
            </a:r>
            <a:r>
              <a:rPr lang="ar-LB" altLang="en-US" sz="2400" dirty="0">
                <a:solidFill>
                  <a:schemeClr val="accent3"/>
                </a:solidFill>
                <a:latin typeface="+mj-lt"/>
              </a:rPr>
              <a:t>).</a:t>
            </a:r>
          </a:p>
        </p:txBody>
      </p:sp>
      <p:pic>
        <p:nvPicPr>
          <p:cNvPr id="11" name="Picture 10">
            <a:extLst>
              <a:ext uri="{FF2B5EF4-FFF2-40B4-BE49-F238E27FC236}">
                <a16:creationId xmlns:a16="http://schemas.microsoft.com/office/drawing/2014/main" id="{2227F488-C41D-DE95-D213-F2FDA27A728D}"/>
              </a:ext>
            </a:extLst>
          </p:cNvPr>
          <p:cNvPicPr>
            <a:picLocks noChangeAspect="1"/>
          </p:cNvPicPr>
          <p:nvPr/>
        </p:nvPicPr>
        <p:blipFill rotWithShape="1">
          <a:blip r:embed="rId2"/>
          <a:srcRect l="11233" t="10919" r="11101" b="11019"/>
          <a:stretch/>
        </p:blipFill>
        <p:spPr>
          <a:xfrm>
            <a:off x="10591799" y="4430981"/>
            <a:ext cx="1164616" cy="1170557"/>
          </a:xfrm>
          <a:prstGeom prst="ellipse">
            <a:avLst/>
          </a:prstGeom>
        </p:spPr>
      </p:pic>
      <p:pic>
        <p:nvPicPr>
          <p:cNvPr id="13" name="Picture 12">
            <a:extLst>
              <a:ext uri="{FF2B5EF4-FFF2-40B4-BE49-F238E27FC236}">
                <a16:creationId xmlns:a16="http://schemas.microsoft.com/office/drawing/2014/main" id="{2A636B75-BAD0-BEA3-C55C-0EBD3BD89EC6}"/>
              </a:ext>
            </a:extLst>
          </p:cNvPr>
          <p:cNvPicPr>
            <a:picLocks noChangeAspect="1"/>
          </p:cNvPicPr>
          <p:nvPr/>
        </p:nvPicPr>
        <p:blipFill rotWithShape="1">
          <a:blip r:embed="rId3"/>
          <a:srcRect l="14988" r="17569"/>
          <a:stretch/>
        </p:blipFill>
        <p:spPr>
          <a:xfrm>
            <a:off x="444096" y="4443706"/>
            <a:ext cx="1161344" cy="1145105"/>
          </a:xfrm>
          <a:prstGeom prst="ellipse">
            <a:avLst/>
          </a:prstGeom>
        </p:spPr>
      </p:pic>
      <p:sp>
        <p:nvSpPr>
          <p:cNvPr id="4" name="32-Point Star 3">
            <a:extLst>
              <a:ext uri="{FF2B5EF4-FFF2-40B4-BE49-F238E27FC236}">
                <a16:creationId xmlns:a16="http://schemas.microsoft.com/office/drawing/2014/main" id="{21187F7E-0033-2482-452C-97CC01BBAE12}"/>
              </a:ext>
            </a:extLst>
          </p:cNvPr>
          <p:cNvSpPr/>
          <p:nvPr/>
        </p:nvSpPr>
        <p:spPr>
          <a:xfrm>
            <a:off x="10468533" y="2915167"/>
            <a:ext cx="1411147" cy="1364732"/>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10</a:t>
            </a:r>
            <a:r>
              <a:rPr lang="ar-LB" sz="2400" dirty="0">
                <a:ln>
                  <a:solidFill>
                    <a:schemeClr val="accent5"/>
                  </a:solidFill>
                </a:ln>
                <a:solidFill>
                  <a:schemeClr val="accent5"/>
                </a:solidFill>
              </a:rPr>
              <a:t> دول</a:t>
            </a:r>
            <a:endParaRPr lang="en-LB" sz="2400" dirty="0">
              <a:ln>
                <a:solidFill>
                  <a:schemeClr val="accent5"/>
                </a:solidFill>
              </a:ln>
              <a:solidFill>
                <a:schemeClr val="accent5"/>
              </a:solidFill>
            </a:endParaRPr>
          </a:p>
        </p:txBody>
      </p:sp>
    </p:spTree>
    <p:extLst>
      <p:ext uri="{BB962C8B-B14F-4D97-AF65-F5344CB8AC3E}">
        <p14:creationId xmlns:p14="http://schemas.microsoft.com/office/powerpoint/2010/main" val="2883677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837127" y="379371"/>
            <a:ext cx="10821473" cy="523220"/>
          </a:xfrm>
        </p:spPr>
        <p:txBody>
          <a:bodyPr anchor="ctr"/>
          <a:lstStyle/>
          <a:p>
            <a:pPr algn="just" rtl="1"/>
            <a:r>
              <a:rPr lang="ar-LB" sz="3400" dirty="0">
                <a:solidFill>
                  <a:schemeClr val="accent5"/>
                </a:solidFill>
                <a:latin typeface="American Typewriter Condensed L" panose="02090306020004020304" pitchFamily="18" charset="77"/>
                <a:ea typeface="Segoe UI Historic" panose="020B0502040204020203" pitchFamily="34" charset="0"/>
                <a:cs typeface="+mj-cs"/>
              </a:rPr>
              <a:t>الحماية من تشويه الأعضاء التناسلية في تشريعات دول المنطقة</a:t>
            </a:r>
            <a:endParaRPr lang="en-US" sz="3400"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Text Placeholder 9">
            <a:extLst>
              <a:ext uri="{FF2B5EF4-FFF2-40B4-BE49-F238E27FC236}">
                <a16:creationId xmlns:a16="http://schemas.microsoft.com/office/drawing/2014/main" id="{F76C10DA-2FB2-8113-8E1D-5EE415D8B3AA}"/>
              </a:ext>
            </a:extLst>
          </p:cNvPr>
          <p:cNvSpPr txBox="1">
            <a:spLocks/>
          </p:cNvSpPr>
          <p:nvPr/>
        </p:nvSpPr>
        <p:spPr>
          <a:xfrm>
            <a:off x="6806062" y="4755435"/>
            <a:ext cx="4352081" cy="132232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200" dirty="0">
                <a:solidFill>
                  <a:schemeClr val="accent3"/>
                </a:solidFill>
                <a:latin typeface="+mj-lt"/>
              </a:rPr>
              <a:t>خلال العامين المنصرمين، أصدر </a:t>
            </a:r>
            <a:r>
              <a:rPr lang="ar-LB" altLang="en-US" sz="2200" b="1" dirty="0">
                <a:solidFill>
                  <a:schemeClr val="accent3"/>
                </a:solidFill>
                <a:latin typeface="+mj-lt"/>
              </a:rPr>
              <a:t>السودان</a:t>
            </a:r>
            <a:r>
              <a:rPr lang="ar-LB" altLang="en-US" sz="2200" dirty="0">
                <a:solidFill>
                  <a:schemeClr val="accent3"/>
                </a:solidFill>
                <a:latin typeface="+mj-lt"/>
              </a:rPr>
              <a:t> قانوناً يجرّم تشويه الأعضاء التناسلية للإناث، وعدّلت </a:t>
            </a:r>
            <a:r>
              <a:rPr lang="ar-LB" altLang="en-US" sz="2200" b="1" dirty="0">
                <a:solidFill>
                  <a:schemeClr val="accent3"/>
                </a:solidFill>
                <a:latin typeface="+mj-lt"/>
              </a:rPr>
              <a:t>مصر</a:t>
            </a:r>
            <a:r>
              <a:rPr lang="ar-LB" altLang="en-US" sz="2200" dirty="0">
                <a:solidFill>
                  <a:schemeClr val="accent3"/>
                </a:solidFill>
                <a:latin typeface="+mj-lt"/>
              </a:rPr>
              <a:t> القانون في عام 2020 لتأمين حماية أكبر لهنّ.</a:t>
            </a:r>
          </a:p>
        </p:txBody>
      </p:sp>
      <p:pic>
        <p:nvPicPr>
          <p:cNvPr id="5" name="Graphic 4" descr="Female Profile">
            <a:extLst>
              <a:ext uri="{FF2B5EF4-FFF2-40B4-BE49-F238E27FC236}">
                <a16:creationId xmlns:a16="http://schemas.microsoft.com/office/drawing/2014/main" id="{ADABAA74-02D6-E81D-E8CF-7F59CA88829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261621" y="3299251"/>
            <a:ext cx="1440964" cy="1440964"/>
          </a:xfrm>
          <a:prstGeom prst="rect">
            <a:avLst/>
          </a:prstGeom>
        </p:spPr>
      </p:pic>
      <p:sp>
        <p:nvSpPr>
          <p:cNvPr id="7" name="Text Placeholder 9">
            <a:extLst>
              <a:ext uri="{FF2B5EF4-FFF2-40B4-BE49-F238E27FC236}">
                <a16:creationId xmlns:a16="http://schemas.microsoft.com/office/drawing/2014/main" id="{FF4DDC6C-E9B0-8716-692F-5D31C28620CA}"/>
              </a:ext>
            </a:extLst>
          </p:cNvPr>
          <p:cNvSpPr txBox="1">
            <a:spLocks/>
          </p:cNvSpPr>
          <p:nvPr/>
        </p:nvSpPr>
        <p:spPr>
          <a:xfrm>
            <a:off x="5969674" y="2545399"/>
            <a:ext cx="2704529" cy="692071"/>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200" dirty="0">
                <a:solidFill>
                  <a:schemeClr val="accent3"/>
                </a:solidFill>
                <a:latin typeface="+mj-lt"/>
              </a:rPr>
              <a:t>تحظَّر أو تجرَّم تشويه/بتر الأعضاء التناسلية.</a:t>
            </a:r>
          </a:p>
        </p:txBody>
      </p:sp>
      <p:sp>
        <p:nvSpPr>
          <p:cNvPr id="10" name="Text Placeholder 9">
            <a:extLst>
              <a:ext uri="{FF2B5EF4-FFF2-40B4-BE49-F238E27FC236}">
                <a16:creationId xmlns:a16="http://schemas.microsoft.com/office/drawing/2014/main" id="{EE517D43-4108-3A20-A5C0-669A85A7E47A}"/>
              </a:ext>
            </a:extLst>
          </p:cNvPr>
          <p:cNvSpPr txBox="1">
            <a:spLocks/>
          </p:cNvSpPr>
          <p:nvPr/>
        </p:nvSpPr>
        <p:spPr>
          <a:xfrm>
            <a:off x="1139904" y="4660424"/>
            <a:ext cx="5462850" cy="151235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200" dirty="0">
                <a:solidFill>
                  <a:schemeClr val="accent3"/>
                </a:solidFill>
                <a:latin typeface="+mj-lt"/>
              </a:rPr>
              <a:t>ليس في </a:t>
            </a:r>
            <a:r>
              <a:rPr lang="ar-LB" altLang="en-US" sz="2200" b="1" dirty="0">
                <a:solidFill>
                  <a:schemeClr val="accent3"/>
                </a:solidFill>
                <a:latin typeface="+mj-lt"/>
              </a:rPr>
              <a:t>اليمن</a:t>
            </a:r>
            <a:r>
              <a:rPr lang="ar-LB" altLang="en-US" sz="2200" dirty="0">
                <a:solidFill>
                  <a:schemeClr val="accent3"/>
                </a:solidFill>
                <a:latin typeface="+mj-lt"/>
              </a:rPr>
              <a:t> أيّ حظر قانوني لتشويه الأعضاء التناسلية للإناث أو بترها. وفي عام 2001، حظرت وزارة الصحة إجراء عمليات ختان الإناث في العيادات الخاصة والمرافق الصحية، ولكن ما من رقابة على هذه المسألة.</a:t>
            </a:r>
          </a:p>
        </p:txBody>
      </p:sp>
      <p:sp>
        <p:nvSpPr>
          <p:cNvPr id="3" name="32-Point Star 2">
            <a:extLst>
              <a:ext uri="{FF2B5EF4-FFF2-40B4-BE49-F238E27FC236}">
                <a16:creationId xmlns:a16="http://schemas.microsoft.com/office/drawing/2014/main" id="{D5EC47C4-F602-7384-892D-347C1373EAB2}"/>
              </a:ext>
            </a:extLst>
          </p:cNvPr>
          <p:cNvSpPr/>
          <p:nvPr/>
        </p:nvSpPr>
        <p:spPr>
          <a:xfrm>
            <a:off x="6602754" y="1095753"/>
            <a:ext cx="1438370" cy="132232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6</a:t>
            </a:r>
            <a:r>
              <a:rPr lang="ar-LB" sz="2400" dirty="0">
                <a:ln>
                  <a:solidFill>
                    <a:schemeClr val="accent5"/>
                  </a:solidFill>
                </a:ln>
                <a:solidFill>
                  <a:schemeClr val="accent5"/>
                </a:solidFill>
              </a:rPr>
              <a:t> دول</a:t>
            </a:r>
            <a:endParaRPr lang="en-LB" sz="2400" dirty="0">
              <a:ln>
                <a:solidFill>
                  <a:schemeClr val="accent5"/>
                </a:solidFill>
              </a:ln>
              <a:solidFill>
                <a:schemeClr val="accent5"/>
              </a:solidFill>
            </a:endParaRPr>
          </a:p>
        </p:txBody>
      </p:sp>
      <p:sp>
        <p:nvSpPr>
          <p:cNvPr id="11" name="Text Placeholder 9">
            <a:extLst>
              <a:ext uri="{FF2B5EF4-FFF2-40B4-BE49-F238E27FC236}">
                <a16:creationId xmlns:a16="http://schemas.microsoft.com/office/drawing/2014/main" id="{21C1AA97-6C05-9FA6-6C41-6EC81A2F0BE0}"/>
              </a:ext>
            </a:extLst>
          </p:cNvPr>
          <p:cNvSpPr txBox="1">
            <a:spLocks/>
          </p:cNvSpPr>
          <p:nvPr/>
        </p:nvSpPr>
        <p:spPr>
          <a:xfrm>
            <a:off x="2496303" y="2418081"/>
            <a:ext cx="2750051" cy="692071"/>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200" dirty="0">
                <a:solidFill>
                  <a:schemeClr val="accent3"/>
                </a:solidFill>
                <a:latin typeface="+mj-lt"/>
              </a:rPr>
              <a:t>لا يغطي القانون فيها هذه المسألة.</a:t>
            </a:r>
          </a:p>
        </p:txBody>
      </p:sp>
      <p:pic>
        <p:nvPicPr>
          <p:cNvPr id="14" name="Picture 13">
            <a:extLst>
              <a:ext uri="{FF2B5EF4-FFF2-40B4-BE49-F238E27FC236}">
                <a16:creationId xmlns:a16="http://schemas.microsoft.com/office/drawing/2014/main" id="{528E4E9E-3FD5-A4D1-2F45-942FBF3FA134}"/>
              </a:ext>
            </a:extLst>
          </p:cNvPr>
          <p:cNvPicPr>
            <a:picLocks noChangeAspect="1"/>
          </p:cNvPicPr>
          <p:nvPr/>
        </p:nvPicPr>
        <p:blipFill rotWithShape="1">
          <a:blip r:embed="rId4"/>
          <a:srcRect l="19028" t="7602" r="26527" b="8769"/>
          <a:stretch/>
        </p:blipFill>
        <p:spPr>
          <a:xfrm>
            <a:off x="3245037" y="3379042"/>
            <a:ext cx="1252585" cy="1281382"/>
          </a:xfrm>
          <a:prstGeom prst="ellipse">
            <a:avLst/>
          </a:prstGeom>
        </p:spPr>
      </p:pic>
      <p:sp>
        <p:nvSpPr>
          <p:cNvPr id="6" name="32-Point Star 5">
            <a:extLst>
              <a:ext uri="{FF2B5EF4-FFF2-40B4-BE49-F238E27FC236}">
                <a16:creationId xmlns:a16="http://schemas.microsoft.com/office/drawing/2014/main" id="{0B80DC36-C650-0734-B62F-8CE69AD0F396}"/>
              </a:ext>
            </a:extLst>
          </p:cNvPr>
          <p:cNvSpPr/>
          <p:nvPr/>
        </p:nvSpPr>
        <p:spPr>
          <a:xfrm>
            <a:off x="3152144" y="1095753"/>
            <a:ext cx="1438370" cy="132232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13 دولة</a:t>
            </a:r>
          </a:p>
        </p:txBody>
      </p:sp>
    </p:spTree>
    <p:extLst>
      <p:ext uri="{BB962C8B-B14F-4D97-AF65-F5344CB8AC3E}">
        <p14:creationId xmlns:p14="http://schemas.microsoft.com/office/powerpoint/2010/main" val="444919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 جرائم الشرف"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3" name="32-Point Star 2">
            <a:extLst>
              <a:ext uri="{FF2B5EF4-FFF2-40B4-BE49-F238E27FC236}">
                <a16:creationId xmlns:a16="http://schemas.microsoft.com/office/drawing/2014/main" id="{C5056502-1FAC-F0BA-1341-76C627A796E2}"/>
              </a:ext>
            </a:extLst>
          </p:cNvPr>
          <p:cNvSpPr/>
          <p:nvPr/>
        </p:nvSpPr>
        <p:spPr>
          <a:xfrm>
            <a:off x="10591799" y="1430215"/>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000" dirty="0">
                <a:ln>
                  <a:solidFill>
                    <a:schemeClr val="accent5"/>
                  </a:solidFill>
                </a:ln>
                <a:solidFill>
                  <a:schemeClr val="accent5"/>
                </a:solidFill>
              </a:rPr>
              <a:t>في 8 دول</a:t>
            </a:r>
          </a:p>
        </p:txBody>
      </p:sp>
      <p:sp>
        <p:nvSpPr>
          <p:cNvPr id="6" name="Text Placeholder 9">
            <a:extLst>
              <a:ext uri="{FF2B5EF4-FFF2-40B4-BE49-F238E27FC236}">
                <a16:creationId xmlns:a16="http://schemas.microsoft.com/office/drawing/2014/main" id="{5857D0DE-8B8A-172A-BEF3-1B33A23509D4}"/>
              </a:ext>
            </a:extLst>
          </p:cNvPr>
          <p:cNvSpPr txBox="1">
            <a:spLocks/>
          </p:cNvSpPr>
          <p:nvPr/>
        </p:nvSpPr>
        <p:spPr>
          <a:xfrm>
            <a:off x="499159" y="1534257"/>
            <a:ext cx="9978341"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ما من نصّ يجيز تخفيف العقوبة في جرائم قتل الإناث، بما فيها ما يُسمى "جرائم الشرف".</a:t>
            </a:r>
          </a:p>
        </p:txBody>
      </p:sp>
      <p:sp>
        <p:nvSpPr>
          <p:cNvPr id="8" name="Text Placeholder 9">
            <a:extLst>
              <a:ext uri="{FF2B5EF4-FFF2-40B4-BE49-F238E27FC236}">
                <a16:creationId xmlns:a16="http://schemas.microsoft.com/office/drawing/2014/main" id="{2C239370-44A3-4472-0568-5C40D08EDE1E}"/>
              </a:ext>
            </a:extLst>
          </p:cNvPr>
          <p:cNvSpPr txBox="1">
            <a:spLocks/>
          </p:cNvSpPr>
          <p:nvPr/>
        </p:nvSpPr>
        <p:spPr>
          <a:xfrm>
            <a:off x="499158" y="2816460"/>
            <a:ext cx="9978341" cy="1340827"/>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Font typeface="Arial" panose="020B0604020202020204" pitchFamily="34" charset="0"/>
              <a:buNone/>
            </a:pPr>
            <a:r>
              <a:rPr lang="ar-LB" altLang="en-US" sz="2600" dirty="0">
                <a:solidFill>
                  <a:schemeClr val="accent3"/>
                </a:solidFill>
                <a:latin typeface="+mj-lt"/>
              </a:rPr>
              <a:t>ألغت كلٌّ من </a:t>
            </a:r>
            <a:r>
              <a:rPr lang="ar-LB" altLang="en-US" sz="2600" b="1" dirty="0">
                <a:solidFill>
                  <a:schemeClr val="accent3"/>
                </a:solidFill>
                <a:latin typeface="+mj-lt"/>
              </a:rPr>
              <a:t>الأردن</a:t>
            </a:r>
            <a:r>
              <a:rPr lang="ar-LB" altLang="en-US" sz="2600" dirty="0">
                <a:solidFill>
                  <a:schemeClr val="accent3"/>
                </a:solidFill>
                <a:latin typeface="+mj-lt"/>
              </a:rPr>
              <a:t> و</a:t>
            </a:r>
            <a:r>
              <a:rPr lang="ar-LB" altLang="en-US" sz="2600" b="1" dirty="0">
                <a:solidFill>
                  <a:schemeClr val="accent3"/>
                </a:solidFill>
                <a:latin typeface="+mj-lt"/>
              </a:rPr>
              <a:t>دولة</a:t>
            </a:r>
            <a:r>
              <a:rPr lang="ar-LB" altLang="en-US" sz="2600" dirty="0">
                <a:solidFill>
                  <a:schemeClr val="accent3"/>
                </a:solidFill>
                <a:latin typeface="+mj-lt"/>
              </a:rPr>
              <a:t> </a:t>
            </a:r>
            <a:r>
              <a:rPr lang="ar-LB" altLang="en-US" sz="2600" b="1" dirty="0">
                <a:solidFill>
                  <a:schemeClr val="accent3"/>
                </a:solidFill>
                <a:latin typeface="+mj-lt"/>
              </a:rPr>
              <a:t>فلسطين</a:t>
            </a:r>
            <a:r>
              <a:rPr lang="ar-LB" altLang="en-US" sz="2600" dirty="0">
                <a:solidFill>
                  <a:schemeClr val="accent3"/>
                </a:solidFill>
                <a:latin typeface="+mj-lt"/>
              </a:rPr>
              <a:t> بعض الأحكام التي تسمح بتخفيف العقوبة في جرائم قتل الإناث، ولكن لا تزال هناك ثغرات مثل المواد التي تسمح للمحكمة بتخفيف العقوبات على أساس الأعذار المخفِّفة.</a:t>
            </a:r>
          </a:p>
        </p:txBody>
      </p:sp>
      <p:sp>
        <p:nvSpPr>
          <p:cNvPr id="2" name="32-Point Star 1">
            <a:extLst>
              <a:ext uri="{FF2B5EF4-FFF2-40B4-BE49-F238E27FC236}">
                <a16:creationId xmlns:a16="http://schemas.microsoft.com/office/drawing/2014/main" id="{D90E707B-3F4D-F6DE-6AEC-77B9664D287D}"/>
              </a:ext>
            </a:extLst>
          </p:cNvPr>
          <p:cNvSpPr/>
          <p:nvPr/>
        </p:nvSpPr>
        <p:spPr>
          <a:xfrm>
            <a:off x="10591799" y="2868482"/>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100" dirty="0">
                <a:ln>
                  <a:solidFill>
                    <a:schemeClr val="accent5"/>
                  </a:solidFill>
                </a:ln>
                <a:solidFill>
                  <a:schemeClr val="accent5"/>
                </a:solidFill>
              </a:rPr>
              <a:t>في دولتين</a:t>
            </a:r>
          </a:p>
        </p:txBody>
      </p:sp>
      <p:sp>
        <p:nvSpPr>
          <p:cNvPr id="5" name="32-Point Star 4">
            <a:extLst>
              <a:ext uri="{FF2B5EF4-FFF2-40B4-BE49-F238E27FC236}">
                <a16:creationId xmlns:a16="http://schemas.microsoft.com/office/drawing/2014/main" id="{6D63D438-8016-979A-91E6-DD43FCC6C522}"/>
              </a:ext>
            </a:extLst>
          </p:cNvPr>
          <p:cNvSpPr/>
          <p:nvPr/>
        </p:nvSpPr>
        <p:spPr>
          <a:xfrm>
            <a:off x="10591799" y="4306749"/>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dirty="0">
                <a:ln>
                  <a:solidFill>
                    <a:schemeClr val="accent5"/>
                  </a:solidFill>
                </a:ln>
                <a:solidFill>
                  <a:schemeClr val="accent5"/>
                </a:solidFill>
              </a:rPr>
              <a:t>في </a:t>
            </a:r>
            <a:r>
              <a:rPr lang="en-US" dirty="0">
                <a:ln>
                  <a:solidFill>
                    <a:schemeClr val="accent5"/>
                  </a:solidFill>
                </a:ln>
                <a:solidFill>
                  <a:schemeClr val="accent5"/>
                </a:solidFill>
              </a:rPr>
              <a:t>8</a:t>
            </a:r>
            <a:r>
              <a:rPr lang="ar-LB" dirty="0">
                <a:ln>
                  <a:solidFill>
                    <a:schemeClr val="accent5"/>
                  </a:solidFill>
                </a:ln>
                <a:solidFill>
                  <a:schemeClr val="accent5"/>
                </a:solidFill>
              </a:rPr>
              <a:t>  دول</a:t>
            </a:r>
          </a:p>
        </p:txBody>
      </p:sp>
      <p:sp>
        <p:nvSpPr>
          <p:cNvPr id="7" name="Text Placeholder 9">
            <a:extLst>
              <a:ext uri="{FF2B5EF4-FFF2-40B4-BE49-F238E27FC236}">
                <a16:creationId xmlns:a16="http://schemas.microsoft.com/office/drawing/2014/main" id="{A6094ABC-E1A4-EA96-2290-423A6499A78D}"/>
              </a:ext>
            </a:extLst>
          </p:cNvPr>
          <p:cNvSpPr txBox="1">
            <a:spLocks/>
          </p:cNvSpPr>
          <p:nvPr/>
        </p:nvSpPr>
        <p:spPr>
          <a:xfrm>
            <a:off x="499158" y="4410790"/>
            <a:ext cx="9978341" cy="10287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1" fontAlgn="auto">
              <a:spcAft>
                <a:spcPts val="0"/>
              </a:spcAft>
              <a:buNone/>
            </a:pPr>
            <a:r>
              <a:rPr lang="ar-LB" altLang="en-US" sz="2600" dirty="0">
                <a:solidFill>
                  <a:schemeClr val="accent3"/>
                </a:solidFill>
                <a:latin typeface="+mj-lt"/>
              </a:rPr>
              <a:t>هناك نصّ يجيز تخفيف العقوبة في جرائم قتل الإناث، بما فيها ما يُسمّى "جرائم الشرف" (</a:t>
            </a:r>
            <a:r>
              <a:rPr lang="ar-LB" altLang="en-US" sz="2600" b="1" dirty="0">
                <a:solidFill>
                  <a:schemeClr val="accent3"/>
                </a:solidFill>
                <a:latin typeface="+mj-lt"/>
              </a:rPr>
              <a:t>البحرين، والصومال، والعراق، وقطر، والكويت، ومصر، والمغرب، واليمن</a:t>
            </a:r>
            <a:r>
              <a:rPr lang="ar-LB" altLang="en-US" sz="2600" dirty="0">
                <a:solidFill>
                  <a:schemeClr val="accent3"/>
                </a:solidFill>
                <a:latin typeface="+mj-lt"/>
              </a:rPr>
              <a:t>).</a:t>
            </a:r>
          </a:p>
        </p:txBody>
      </p:sp>
    </p:spTree>
    <p:extLst>
      <p:ext uri="{BB962C8B-B14F-4D97-AF65-F5344CB8AC3E}">
        <p14:creationId xmlns:p14="http://schemas.microsoft.com/office/powerpoint/2010/main" val="175389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الزنى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11" name="Text Placeholder 9">
            <a:extLst>
              <a:ext uri="{FF2B5EF4-FFF2-40B4-BE49-F238E27FC236}">
                <a16:creationId xmlns:a16="http://schemas.microsoft.com/office/drawing/2014/main" id="{21C1AA97-6C05-9FA6-6C41-6EC81A2F0BE0}"/>
              </a:ext>
            </a:extLst>
          </p:cNvPr>
          <p:cNvSpPr txBox="1">
            <a:spLocks/>
          </p:cNvSpPr>
          <p:nvPr/>
        </p:nvSpPr>
        <p:spPr>
          <a:xfrm>
            <a:off x="4729070" y="3449230"/>
            <a:ext cx="3366906" cy="160990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dirty="0">
                <a:solidFill>
                  <a:schemeClr val="accent3"/>
                </a:solidFill>
                <a:latin typeface="+mj-lt"/>
              </a:rPr>
              <a:t>تجرّمان الزنى بناءً على أحكام الشريعة، وهما </a:t>
            </a:r>
            <a:r>
              <a:rPr lang="ar-LB" altLang="en-US" b="1" dirty="0">
                <a:solidFill>
                  <a:schemeClr val="accent3"/>
                </a:solidFill>
                <a:latin typeface="+mj-lt"/>
              </a:rPr>
              <a:t>الإمارات العربية المتحدة </a:t>
            </a:r>
            <a:r>
              <a:rPr lang="ar-LB" altLang="en-US" dirty="0">
                <a:solidFill>
                  <a:schemeClr val="accent3"/>
                </a:solidFill>
                <a:latin typeface="+mj-lt"/>
              </a:rPr>
              <a:t>و</a:t>
            </a:r>
            <a:r>
              <a:rPr lang="ar-LB" altLang="en-US" b="1" dirty="0">
                <a:solidFill>
                  <a:schemeClr val="accent3"/>
                </a:solidFill>
                <a:latin typeface="+mj-lt"/>
              </a:rPr>
              <a:t>المملكة العربية السعودية.</a:t>
            </a:r>
          </a:p>
        </p:txBody>
      </p:sp>
      <p:sp>
        <p:nvSpPr>
          <p:cNvPr id="6" name="32-Point Star 5">
            <a:extLst>
              <a:ext uri="{FF2B5EF4-FFF2-40B4-BE49-F238E27FC236}">
                <a16:creationId xmlns:a16="http://schemas.microsoft.com/office/drawing/2014/main" id="{0B80DC36-C650-0734-B62F-8CE69AD0F396}"/>
              </a:ext>
            </a:extLst>
          </p:cNvPr>
          <p:cNvSpPr/>
          <p:nvPr/>
        </p:nvSpPr>
        <p:spPr>
          <a:xfrm>
            <a:off x="8634051" y="1681102"/>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17</a:t>
            </a:r>
            <a:r>
              <a:rPr lang="ar-LB" sz="3000" dirty="0">
                <a:ln>
                  <a:solidFill>
                    <a:schemeClr val="accent5"/>
                  </a:solidFill>
                </a:ln>
                <a:solidFill>
                  <a:schemeClr val="accent5"/>
                </a:solidFill>
              </a:rPr>
              <a:t> دولة</a:t>
            </a:r>
          </a:p>
        </p:txBody>
      </p:sp>
      <p:sp>
        <p:nvSpPr>
          <p:cNvPr id="12" name="Text Placeholder 9">
            <a:extLst>
              <a:ext uri="{FF2B5EF4-FFF2-40B4-BE49-F238E27FC236}">
                <a16:creationId xmlns:a16="http://schemas.microsoft.com/office/drawing/2014/main" id="{889A9531-11CD-862F-5D00-71D398146995}"/>
              </a:ext>
            </a:extLst>
          </p:cNvPr>
          <p:cNvSpPr txBox="1">
            <a:spLocks/>
          </p:cNvSpPr>
          <p:nvPr/>
        </p:nvSpPr>
        <p:spPr>
          <a:xfrm>
            <a:off x="658118" y="3314482"/>
            <a:ext cx="3932054" cy="187940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لا ينصّ قانون العقوبات في </a:t>
            </a:r>
            <a:r>
              <a:rPr lang="ar-LB" altLang="en-US" b="1" dirty="0">
                <a:solidFill>
                  <a:schemeClr val="accent3"/>
                </a:solidFill>
                <a:latin typeface="+mj-lt"/>
              </a:rPr>
              <a:t>جيبوتي </a:t>
            </a:r>
            <a:r>
              <a:rPr lang="ar-LB" altLang="en-US" dirty="0">
                <a:solidFill>
                  <a:schemeClr val="accent3"/>
                </a:solidFill>
                <a:latin typeface="+mj-lt"/>
              </a:rPr>
              <a:t>على أيّ حظر قانوني محدّد للزنى أو للعلاقات الجنسية قبل الزواج أو خارج إطاره.</a:t>
            </a:r>
          </a:p>
        </p:txBody>
      </p:sp>
      <p:pic>
        <p:nvPicPr>
          <p:cNvPr id="15" name="Picture 14">
            <a:extLst>
              <a:ext uri="{FF2B5EF4-FFF2-40B4-BE49-F238E27FC236}">
                <a16:creationId xmlns:a16="http://schemas.microsoft.com/office/drawing/2014/main" id="{059A7177-C306-9C40-93B0-9F851399A8ED}"/>
              </a:ext>
            </a:extLst>
          </p:cNvPr>
          <p:cNvPicPr>
            <a:picLocks noChangeAspect="1"/>
          </p:cNvPicPr>
          <p:nvPr/>
        </p:nvPicPr>
        <p:blipFill>
          <a:blip r:embed="rId2"/>
          <a:stretch>
            <a:fillRect/>
          </a:stretch>
        </p:blipFill>
        <p:spPr>
          <a:xfrm>
            <a:off x="1882049" y="1681102"/>
            <a:ext cx="1577103" cy="1577103"/>
          </a:xfrm>
          <a:prstGeom prst="rect">
            <a:avLst/>
          </a:prstGeom>
        </p:spPr>
      </p:pic>
      <p:sp>
        <p:nvSpPr>
          <p:cNvPr id="2" name="32-Point Star 5">
            <a:extLst>
              <a:ext uri="{FF2B5EF4-FFF2-40B4-BE49-F238E27FC236}">
                <a16:creationId xmlns:a16="http://schemas.microsoft.com/office/drawing/2014/main" id="{E1E3C11C-1300-52FD-0967-510053C07112}"/>
              </a:ext>
            </a:extLst>
          </p:cNvPr>
          <p:cNvSpPr/>
          <p:nvPr/>
        </p:nvSpPr>
        <p:spPr>
          <a:xfrm>
            <a:off x="5387348" y="1681102"/>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dirty="0">
                <a:ln>
                  <a:solidFill>
                    <a:schemeClr val="accent5"/>
                  </a:solidFill>
                </a:ln>
                <a:solidFill>
                  <a:schemeClr val="accent5"/>
                </a:solidFill>
              </a:rPr>
              <a:t>دولتان</a:t>
            </a:r>
          </a:p>
        </p:txBody>
      </p:sp>
      <p:sp>
        <p:nvSpPr>
          <p:cNvPr id="3" name="Text Placeholder 9">
            <a:extLst>
              <a:ext uri="{FF2B5EF4-FFF2-40B4-BE49-F238E27FC236}">
                <a16:creationId xmlns:a16="http://schemas.microsoft.com/office/drawing/2014/main" id="{33743846-3628-4DD0-A62C-06027C82A990}"/>
              </a:ext>
            </a:extLst>
          </p:cNvPr>
          <p:cNvSpPr txBox="1">
            <a:spLocks/>
          </p:cNvSpPr>
          <p:nvPr/>
        </p:nvSpPr>
        <p:spPr>
          <a:xfrm>
            <a:off x="8153449" y="3377940"/>
            <a:ext cx="2994941" cy="155471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dirty="0">
                <a:solidFill>
                  <a:schemeClr val="accent3"/>
                </a:solidFill>
                <a:latin typeface="+mj-lt"/>
              </a:rPr>
              <a:t>تجرّم الزنى بموجب أحكام  قانون العقوبات.</a:t>
            </a:r>
          </a:p>
        </p:txBody>
      </p:sp>
    </p:spTree>
    <p:extLst>
      <p:ext uri="{BB962C8B-B14F-4D97-AF65-F5344CB8AC3E}">
        <p14:creationId xmlns:p14="http://schemas.microsoft.com/office/powerpoint/2010/main" val="3755056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81023" y="333202"/>
            <a:ext cx="11577577"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الاغتصاب والاغتصاب الزوجي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2" name="32-Point Star 1">
            <a:extLst>
              <a:ext uri="{FF2B5EF4-FFF2-40B4-BE49-F238E27FC236}">
                <a16:creationId xmlns:a16="http://schemas.microsoft.com/office/drawing/2014/main" id="{6A25CB2D-C447-7CD7-2B5C-4E170210942C}"/>
              </a:ext>
            </a:extLst>
          </p:cNvPr>
          <p:cNvSpPr/>
          <p:nvPr/>
        </p:nvSpPr>
        <p:spPr>
          <a:xfrm>
            <a:off x="8857530" y="1456046"/>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16 </a:t>
            </a:r>
            <a:r>
              <a:rPr lang="ar-LB" sz="2400" dirty="0">
                <a:ln>
                  <a:solidFill>
                    <a:schemeClr val="accent5"/>
                  </a:solidFill>
                </a:ln>
                <a:solidFill>
                  <a:schemeClr val="accent5"/>
                </a:solidFill>
              </a:rPr>
              <a:t>دولة</a:t>
            </a:r>
          </a:p>
        </p:txBody>
      </p:sp>
      <p:sp>
        <p:nvSpPr>
          <p:cNvPr id="3" name="Text Placeholder 9">
            <a:extLst>
              <a:ext uri="{FF2B5EF4-FFF2-40B4-BE49-F238E27FC236}">
                <a16:creationId xmlns:a16="http://schemas.microsoft.com/office/drawing/2014/main" id="{DADD1C39-6971-4223-DFD5-710F7E9EA1E9}"/>
              </a:ext>
            </a:extLst>
          </p:cNvPr>
          <p:cNvSpPr txBox="1">
            <a:spLocks/>
          </p:cNvSpPr>
          <p:nvPr/>
        </p:nvSpPr>
        <p:spPr>
          <a:xfrm>
            <a:off x="7734840" y="2847660"/>
            <a:ext cx="3634564" cy="722841"/>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600" dirty="0">
                <a:solidFill>
                  <a:schemeClr val="accent3"/>
                </a:solidFill>
                <a:latin typeface="+mj-lt"/>
              </a:rPr>
              <a:t>تطلب توافر العنصر المادي (الإيلاج) لتجريم الاغتصاب.</a:t>
            </a:r>
          </a:p>
        </p:txBody>
      </p:sp>
      <p:sp>
        <p:nvSpPr>
          <p:cNvPr id="6" name="32-Point Star 5">
            <a:extLst>
              <a:ext uri="{FF2B5EF4-FFF2-40B4-BE49-F238E27FC236}">
                <a16:creationId xmlns:a16="http://schemas.microsoft.com/office/drawing/2014/main" id="{F74693B6-F2CA-4620-9C2C-6E72E0E28044}"/>
              </a:ext>
            </a:extLst>
          </p:cNvPr>
          <p:cNvSpPr/>
          <p:nvPr/>
        </p:nvSpPr>
        <p:spPr>
          <a:xfrm>
            <a:off x="4190775" y="1456046"/>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4</a:t>
            </a:r>
            <a:r>
              <a:rPr lang="ar-LB" sz="2400" dirty="0">
                <a:ln>
                  <a:solidFill>
                    <a:schemeClr val="accent5"/>
                  </a:solidFill>
                </a:ln>
                <a:solidFill>
                  <a:schemeClr val="accent5"/>
                </a:solidFill>
              </a:rPr>
              <a:t> دول</a:t>
            </a:r>
          </a:p>
        </p:txBody>
      </p:sp>
      <p:sp>
        <p:nvSpPr>
          <p:cNvPr id="7" name="Text Placeholder 9">
            <a:extLst>
              <a:ext uri="{FF2B5EF4-FFF2-40B4-BE49-F238E27FC236}">
                <a16:creationId xmlns:a16="http://schemas.microsoft.com/office/drawing/2014/main" id="{6C515F48-9FCD-6DB6-69F2-1471B1A6E7CE}"/>
              </a:ext>
            </a:extLst>
          </p:cNvPr>
          <p:cNvSpPr txBox="1">
            <a:spLocks/>
          </p:cNvSpPr>
          <p:nvPr/>
        </p:nvSpPr>
        <p:spPr>
          <a:xfrm>
            <a:off x="2877160" y="2694731"/>
            <a:ext cx="4016416" cy="1028700"/>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600" dirty="0">
                <a:solidFill>
                  <a:schemeClr val="accent3"/>
                </a:solidFill>
                <a:latin typeface="+mj-lt"/>
              </a:rPr>
              <a:t>تكتفي بغياب الرضا لتجريم الاغتصاب (وهي </a:t>
            </a:r>
            <a:r>
              <a:rPr lang="ar-LB" altLang="en-US" sz="2600" b="1" dirty="0">
                <a:solidFill>
                  <a:schemeClr val="accent3"/>
                </a:solidFill>
                <a:latin typeface="+mj-lt"/>
              </a:rPr>
              <a:t>الإمارات العربية المتحدة، والعراق، وقطر، والمغرب</a:t>
            </a:r>
            <a:r>
              <a:rPr lang="ar-LB" altLang="en-US" sz="2600" dirty="0">
                <a:solidFill>
                  <a:schemeClr val="accent3"/>
                </a:solidFill>
                <a:latin typeface="+mj-lt"/>
              </a:rPr>
              <a:t>).</a:t>
            </a:r>
          </a:p>
        </p:txBody>
      </p:sp>
      <p:sp>
        <p:nvSpPr>
          <p:cNvPr id="8" name="32-Point Star 7">
            <a:extLst>
              <a:ext uri="{FF2B5EF4-FFF2-40B4-BE49-F238E27FC236}">
                <a16:creationId xmlns:a16="http://schemas.microsoft.com/office/drawing/2014/main" id="{2C41310A-D0D7-098A-6530-0F0D3131F35D}"/>
              </a:ext>
            </a:extLst>
          </p:cNvPr>
          <p:cNvSpPr/>
          <p:nvPr/>
        </p:nvSpPr>
        <p:spPr>
          <a:xfrm>
            <a:off x="6606163" y="3648709"/>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6</a:t>
            </a:r>
            <a:r>
              <a:rPr lang="ar-LB" sz="2400" dirty="0">
                <a:ln>
                  <a:solidFill>
                    <a:schemeClr val="accent5"/>
                  </a:solidFill>
                </a:ln>
                <a:solidFill>
                  <a:schemeClr val="accent5"/>
                </a:solidFill>
              </a:rPr>
              <a:t> دول</a:t>
            </a:r>
          </a:p>
        </p:txBody>
      </p:sp>
      <p:sp>
        <p:nvSpPr>
          <p:cNvPr id="11" name="Text Placeholder 9">
            <a:extLst>
              <a:ext uri="{FF2B5EF4-FFF2-40B4-BE49-F238E27FC236}">
                <a16:creationId xmlns:a16="http://schemas.microsoft.com/office/drawing/2014/main" id="{E439FCB1-711F-2DA4-E5F3-FFCA613FE676}"/>
              </a:ext>
            </a:extLst>
          </p:cNvPr>
          <p:cNvSpPr txBox="1">
            <a:spLocks/>
          </p:cNvSpPr>
          <p:nvPr/>
        </p:nvSpPr>
        <p:spPr>
          <a:xfrm>
            <a:off x="5292548" y="4967016"/>
            <a:ext cx="4016416" cy="1028700"/>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600" dirty="0">
                <a:solidFill>
                  <a:schemeClr val="accent3"/>
                </a:solidFill>
                <a:latin typeface="+mj-lt"/>
              </a:rPr>
              <a:t>يُحاكم فيها الاغتصاب الزوجي أحياناً بموجب القانون الذي يرعى جريمة الاغتصاب أو غيره من القوانين.</a:t>
            </a:r>
          </a:p>
        </p:txBody>
      </p:sp>
      <p:sp>
        <p:nvSpPr>
          <p:cNvPr id="12" name="32-Point Star 11">
            <a:extLst>
              <a:ext uri="{FF2B5EF4-FFF2-40B4-BE49-F238E27FC236}">
                <a16:creationId xmlns:a16="http://schemas.microsoft.com/office/drawing/2014/main" id="{0D24FF41-E553-769F-8233-1E1F9761E580}"/>
              </a:ext>
            </a:extLst>
          </p:cNvPr>
          <p:cNvSpPr/>
          <p:nvPr/>
        </p:nvSpPr>
        <p:spPr>
          <a:xfrm>
            <a:off x="1937543" y="3648919"/>
            <a:ext cx="1389185" cy="1236785"/>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2400" dirty="0">
                <a:ln>
                  <a:solidFill>
                    <a:schemeClr val="accent5"/>
                  </a:solidFill>
                </a:ln>
                <a:solidFill>
                  <a:schemeClr val="accent5"/>
                </a:solidFill>
              </a:rPr>
              <a:t>14 </a:t>
            </a:r>
            <a:r>
              <a:rPr lang="ar-LB" sz="2400" dirty="0">
                <a:ln>
                  <a:solidFill>
                    <a:schemeClr val="accent5"/>
                  </a:solidFill>
                </a:ln>
                <a:solidFill>
                  <a:schemeClr val="accent5"/>
                </a:solidFill>
              </a:rPr>
              <a:t>دولة</a:t>
            </a:r>
          </a:p>
        </p:txBody>
      </p:sp>
      <p:sp>
        <p:nvSpPr>
          <p:cNvPr id="14" name="Text Placeholder 9">
            <a:extLst>
              <a:ext uri="{FF2B5EF4-FFF2-40B4-BE49-F238E27FC236}">
                <a16:creationId xmlns:a16="http://schemas.microsoft.com/office/drawing/2014/main" id="{2BA990EE-C404-5D45-6ECC-4F1B84906460}"/>
              </a:ext>
            </a:extLst>
          </p:cNvPr>
          <p:cNvSpPr txBox="1">
            <a:spLocks/>
          </p:cNvSpPr>
          <p:nvPr/>
        </p:nvSpPr>
        <p:spPr>
          <a:xfrm>
            <a:off x="484478" y="4810772"/>
            <a:ext cx="4295314" cy="1341187"/>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600" dirty="0">
                <a:solidFill>
                  <a:schemeClr val="accent3"/>
                </a:solidFill>
                <a:latin typeface="+mj-lt"/>
              </a:rPr>
              <a:t>يُؤخد فيها بالتعريف القانوني للاغتصاب الوارد في القانون الجنائي/الشريعة الإسلامية باعتبار أنه يستبعد الاغتصاب الزوجي.</a:t>
            </a:r>
          </a:p>
        </p:txBody>
      </p:sp>
    </p:spTree>
    <p:extLst>
      <p:ext uri="{BB962C8B-B14F-4D97-AF65-F5344CB8AC3E}">
        <p14:creationId xmlns:p14="http://schemas.microsoft.com/office/powerpoint/2010/main" val="2964186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البغاء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11" name="Text Placeholder 9">
            <a:extLst>
              <a:ext uri="{FF2B5EF4-FFF2-40B4-BE49-F238E27FC236}">
                <a16:creationId xmlns:a16="http://schemas.microsoft.com/office/drawing/2014/main" id="{21C1AA97-6C05-9FA6-6C41-6EC81A2F0BE0}"/>
              </a:ext>
            </a:extLst>
          </p:cNvPr>
          <p:cNvSpPr txBox="1">
            <a:spLocks/>
          </p:cNvSpPr>
          <p:nvPr/>
        </p:nvSpPr>
        <p:spPr>
          <a:xfrm>
            <a:off x="6814155" y="3429000"/>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تجرّم قوانين مكافحة البغاء الأشخاص الذين يبيعون الجنس أو يشتغلون بالجنس.</a:t>
            </a:r>
          </a:p>
        </p:txBody>
      </p:sp>
      <p:sp>
        <p:nvSpPr>
          <p:cNvPr id="6" name="32-Point Star 5">
            <a:extLst>
              <a:ext uri="{FF2B5EF4-FFF2-40B4-BE49-F238E27FC236}">
                <a16:creationId xmlns:a16="http://schemas.microsoft.com/office/drawing/2014/main" id="{0B80DC36-C650-0734-B62F-8CE69AD0F396}"/>
              </a:ext>
            </a:extLst>
          </p:cNvPr>
          <p:cNvSpPr/>
          <p:nvPr/>
        </p:nvSpPr>
        <p:spPr>
          <a:xfrm>
            <a:off x="7608143" y="1664700"/>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2400" dirty="0">
                <a:ln>
                  <a:solidFill>
                    <a:schemeClr val="accent5"/>
                  </a:solidFill>
                </a:ln>
                <a:solidFill>
                  <a:schemeClr val="accent5"/>
                </a:solidFill>
              </a:rPr>
              <a:t>في </a:t>
            </a:r>
            <a:r>
              <a:rPr lang="en-US" sz="2400" dirty="0">
                <a:ln>
                  <a:solidFill>
                    <a:schemeClr val="accent5"/>
                  </a:solidFill>
                </a:ln>
                <a:solidFill>
                  <a:schemeClr val="accent5"/>
                </a:solidFill>
              </a:rPr>
              <a:t>19</a:t>
            </a:r>
            <a:r>
              <a:rPr lang="ar-LB" sz="2400" dirty="0">
                <a:ln>
                  <a:solidFill>
                    <a:schemeClr val="accent5"/>
                  </a:solidFill>
                </a:ln>
                <a:solidFill>
                  <a:schemeClr val="accent5"/>
                </a:solidFill>
              </a:rPr>
              <a:t> دولة</a:t>
            </a:r>
          </a:p>
        </p:txBody>
      </p:sp>
      <p:sp>
        <p:nvSpPr>
          <p:cNvPr id="12" name="Text Placeholder 9">
            <a:extLst>
              <a:ext uri="{FF2B5EF4-FFF2-40B4-BE49-F238E27FC236}">
                <a16:creationId xmlns:a16="http://schemas.microsoft.com/office/drawing/2014/main" id="{889A9531-11CD-862F-5D00-71D398146995}"/>
              </a:ext>
            </a:extLst>
          </p:cNvPr>
          <p:cNvSpPr txBox="1">
            <a:spLocks/>
          </p:cNvSpPr>
          <p:nvPr/>
        </p:nvSpPr>
        <p:spPr>
          <a:xfrm>
            <a:off x="1535301" y="3429000"/>
            <a:ext cx="5382203" cy="2277319"/>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في </a:t>
            </a:r>
            <a:r>
              <a:rPr lang="ar-LB" altLang="en-US" sz="2400" b="1" dirty="0">
                <a:solidFill>
                  <a:schemeClr val="accent3"/>
                </a:solidFill>
                <a:latin typeface="+mj-lt"/>
              </a:rPr>
              <a:t>تونس</a:t>
            </a:r>
            <a:r>
              <a:rPr lang="ar-LB" altLang="en-US" sz="2400" dirty="0">
                <a:solidFill>
                  <a:schemeClr val="accent3"/>
                </a:solidFill>
                <a:latin typeface="+mj-lt"/>
              </a:rPr>
              <a:t>، تجرّم مجلة الشغل البغاء الذي يُمارس بغير ما ينظّمه القانون (الفصل </a:t>
            </a:r>
            <a:r>
              <a:rPr lang="ar-LB" altLang="en-US" sz="2400" dirty="0">
                <a:solidFill>
                  <a:schemeClr val="accent3"/>
                </a:solidFill>
                <a:highlight>
                  <a:srgbClr val="FFFF00"/>
                </a:highlight>
                <a:latin typeface="+mj-lt"/>
              </a:rPr>
              <a:t>1</a:t>
            </a:r>
            <a:r>
              <a:rPr lang="ar-LB" altLang="en-US" sz="2400" dirty="0">
                <a:solidFill>
                  <a:schemeClr val="accent3"/>
                </a:solidFill>
                <a:latin typeface="+mj-lt"/>
              </a:rPr>
              <a:t>). وينظّم المرسوم الصادر في 30 نيسان/أبريل 1942 شروط الممارسة القانونية للاشتغال بالجنس في منازل معينة، مع اشتراط الخضوع للفحص الصحي، ودفع ضريبة خاصة، والتسجيل لدى وزارة الداخلية.</a:t>
            </a:r>
          </a:p>
        </p:txBody>
      </p:sp>
      <p:pic>
        <p:nvPicPr>
          <p:cNvPr id="2" name="Picture 1">
            <a:extLst>
              <a:ext uri="{FF2B5EF4-FFF2-40B4-BE49-F238E27FC236}">
                <a16:creationId xmlns:a16="http://schemas.microsoft.com/office/drawing/2014/main" id="{1B237E04-F31E-537E-2C64-ABEB79C1FF8E}"/>
              </a:ext>
            </a:extLst>
          </p:cNvPr>
          <p:cNvPicPr>
            <a:picLocks noChangeAspect="1"/>
          </p:cNvPicPr>
          <p:nvPr/>
        </p:nvPicPr>
        <p:blipFill>
          <a:blip r:embed="rId3"/>
          <a:stretch>
            <a:fillRect/>
          </a:stretch>
        </p:blipFill>
        <p:spPr>
          <a:xfrm>
            <a:off x="3302923" y="1546175"/>
            <a:ext cx="1846957" cy="1846957"/>
          </a:xfrm>
          <a:prstGeom prst="rect">
            <a:avLst/>
          </a:prstGeom>
        </p:spPr>
      </p:pic>
    </p:spTree>
    <p:extLst>
      <p:ext uri="{BB962C8B-B14F-4D97-AF65-F5344CB8AC3E}">
        <p14:creationId xmlns:p14="http://schemas.microsoft.com/office/powerpoint/2010/main" val="1950269102"/>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2500132" y="333202"/>
            <a:ext cx="9158468"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الاتجار بالبشر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4" name="Text Placeholder 9">
            <a:extLst>
              <a:ext uri="{FF2B5EF4-FFF2-40B4-BE49-F238E27FC236}">
                <a16:creationId xmlns:a16="http://schemas.microsoft.com/office/drawing/2014/main" id="{C7A0D1DD-288F-FAAD-C587-3672794E20C1}"/>
              </a:ext>
            </a:extLst>
          </p:cNvPr>
          <p:cNvSpPr txBox="1">
            <a:spLocks/>
          </p:cNvSpPr>
          <p:nvPr/>
        </p:nvSpPr>
        <p:spPr>
          <a:xfrm>
            <a:off x="6872030" y="3429000"/>
            <a:ext cx="3366906"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Font typeface="Arial" panose="020B0604020202020204" pitchFamily="34" charset="0"/>
              <a:buNone/>
            </a:pPr>
            <a:r>
              <a:rPr lang="ar-LB" altLang="en-US" sz="2400" dirty="0">
                <a:solidFill>
                  <a:schemeClr val="accent3"/>
                </a:solidFill>
                <a:latin typeface="+mj-lt"/>
              </a:rPr>
              <a:t>تطبِّق قوانين شاملة لمكافحة الاتجار بالبشر تنصّ على تدابير عقابية وحمائية ووقائية.</a:t>
            </a:r>
          </a:p>
        </p:txBody>
      </p:sp>
      <p:sp>
        <p:nvSpPr>
          <p:cNvPr id="5" name="32-Point Star 4">
            <a:extLst>
              <a:ext uri="{FF2B5EF4-FFF2-40B4-BE49-F238E27FC236}">
                <a16:creationId xmlns:a16="http://schemas.microsoft.com/office/drawing/2014/main" id="{D2466F8A-87E3-9EFF-A5B4-519134B01DEC}"/>
              </a:ext>
            </a:extLst>
          </p:cNvPr>
          <p:cNvSpPr/>
          <p:nvPr/>
        </p:nvSpPr>
        <p:spPr>
          <a:xfrm>
            <a:off x="7666018" y="1664700"/>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15</a:t>
            </a:r>
            <a:r>
              <a:rPr lang="ar-LB" sz="3000" dirty="0">
                <a:ln>
                  <a:solidFill>
                    <a:schemeClr val="accent5"/>
                  </a:solidFill>
                </a:ln>
                <a:solidFill>
                  <a:schemeClr val="accent5"/>
                </a:solidFill>
              </a:rPr>
              <a:t> دولة</a:t>
            </a:r>
          </a:p>
        </p:txBody>
      </p:sp>
      <p:sp>
        <p:nvSpPr>
          <p:cNvPr id="9" name="Text Placeholder 9">
            <a:extLst>
              <a:ext uri="{FF2B5EF4-FFF2-40B4-BE49-F238E27FC236}">
                <a16:creationId xmlns:a16="http://schemas.microsoft.com/office/drawing/2014/main" id="{2551DCAE-B417-439D-E71A-A01F27518160}"/>
              </a:ext>
            </a:extLst>
          </p:cNvPr>
          <p:cNvSpPr txBox="1">
            <a:spLocks/>
          </p:cNvSpPr>
          <p:nvPr/>
        </p:nvSpPr>
        <p:spPr>
          <a:xfrm>
            <a:off x="2350057" y="3429000"/>
            <a:ext cx="4160893" cy="160990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400" dirty="0">
                <a:solidFill>
                  <a:schemeClr val="accent3"/>
                </a:solidFill>
                <a:latin typeface="+mj-lt"/>
              </a:rPr>
              <a:t>تجرِّم بعض الأشكال المتمايزة للاتجار، مثل الاتجار بالبشر لأغراض الاستغلال الجنسي، لكنّ القانون لا يلزم باتخاذ تدابير حمائية ووقائية (</a:t>
            </a:r>
            <a:r>
              <a:rPr lang="ar-LB" altLang="en-US" sz="2400" b="1" dirty="0">
                <a:solidFill>
                  <a:schemeClr val="accent3"/>
                </a:solidFill>
                <a:latin typeface="+mj-lt"/>
              </a:rPr>
              <a:t>الجزائر، والصومال، ودولة فلسطين، وليبيا، واليمن</a:t>
            </a:r>
            <a:r>
              <a:rPr lang="ar-LB" altLang="en-US" sz="2400" dirty="0">
                <a:solidFill>
                  <a:schemeClr val="accent3"/>
                </a:solidFill>
                <a:latin typeface="+mj-lt"/>
              </a:rPr>
              <a:t>)</a:t>
            </a:r>
          </a:p>
        </p:txBody>
      </p:sp>
      <p:sp>
        <p:nvSpPr>
          <p:cNvPr id="13" name="32-Point Star 12">
            <a:extLst>
              <a:ext uri="{FF2B5EF4-FFF2-40B4-BE49-F238E27FC236}">
                <a16:creationId xmlns:a16="http://schemas.microsoft.com/office/drawing/2014/main" id="{F9DA5569-88F7-7E91-DF1B-10F3AB81F258}"/>
              </a:ext>
            </a:extLst>
          </p:cNvPr>
          <p:cNvSpPr/>
          <p:nvPr/>
        </p:nvSpPr>
        <p:spPr>
          <a:xfrm>
            <a:off x="3541039" y="1664700"/>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5</a:t>
            </a:r>
            <a:r>
              <a:rPr lang="ar-LB" sz="3000" dirty="0">
                <a:ln>
                  <a:solidFill>
                    <a:schemeClr val="accent5"/>
                  </a:solidFill>
                </a:ln>
                <a:solidFill>
                  <a:schemeClr val="accent5"/>
                </a:solidFill>
              </a:rPr>
              <a:t> دول</a:t>
            </a:r>
          </a:p>
        </p:txBody>
      </p:sp>
    </p:spTree>
    <p:extLst>
      <p:ext uri="{BB962C8B-B14F-4D97-AF65-F5344CB8AC3E}">
        <p14:creationId xmlns:p14="http://schemas.microsoft.com/office/powerpoint/2010/main" val="1178223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A70E68-9AC4-7A83-FD0C-BDCF7FAB214E}"/>
              </a:ext>
            </a:extLst>
          </p:cNvPr>
          <p:cNvSpPr>
            <a:spLocks noGrp="1"/>
          </p:cNvSpPr>
          <p:nvPr>
            <p:ph type="title"/>
          </p:nvPr>
        </p:nvSpPr>
        <p:spPr>
          <a:xfrm>
            <a:off x="1166447" y="333202"/>
            <a:ext cx="10492153"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العنف السيبراني في تشريعات دول المنطقة</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11" name="Text Placeholder 9">
            <a:extLst>
              <a:ext uri="{FF2B5EF4-FFF2-40B4-BE49-F238E27FC236}">
                <a16:creationId xmlns:a16="http://schemas.microsoft.com/office/drawing/2014/main" id="{21C1AA97-6C05-9FA6-6C41-6EC81A2F0BE0}"/>
              </a:ext>
            </a:extLst>
          </p:cNvPr>
          <p:cNvSpPr txBox="1">
            <a:spLocks/>
          </p:cNvSpPr>
          <p:nvPr/>
        </p:nvSpPr>
        <p:spPr>
          <a:xfrm>
            <a:off x="3595867" y="3189852"/>
            <a:ext cx="5000263" cy="1849056"/>
          </a:xfrm>
          <a:prstGeom prst="rect">
            <a:avLst/>
          </a:prstGeom>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dirty="0">
                <a:solidFill>
                  <a:schemeClr val="accent3"/>
                </a:solidFill>
                <a:latin typeface="+mj-lt"/>
              </a:rPr>
              <a:t>تجرِّم العنف السيبراني بموجب قانون العقوبات أو قوانين التحرّش الجنسي.</a:t>
            </a:r>
            <a:r>
              <a:rPr lang="en-US" altLang="en-US" dirty="0">
                <a:solidFill>
                  <a:schemeClr val="accent3"/>
                </a:solidFill>
                <a:latin typeface="+mj-lt"/>
              </a:rPr>
              <a:t> </a:t>
            </a:r>
            <a:endParaRPr lang="ar-LB" altLang="en-US" dirty="0">
              <a:solidFill>
                <a:schemeClr val="accent3"/>
              </a:solidFill>
              <a:latin typeface="+mj-lt"/>
            </a:endParaRPr>
          </a:p>
          <a:p>
            <a:pPr marL="0" indent="0" algn="ctr" rtl="1" fontAlgn="auto">
              <a:spcAft>
                <a:spcPts val="0"/>
              </a:spcAft>
              <a:buNone/>
            </a:pPr>
            <a:r>
              <a:rPr lang="ar-LB" altLang="en-US" dirty="0">
                <a:solidFill>
                  <a:schemeClr val="accent3"/>
                </a:solidFill>
                <a:latin typeface="+mj-lt"/>
              </a:rPr>
              <a:t>أمّا </a:t>
            </a:r>
            <a:r>
              <a:rPr lang="ar-LB" altLang="en-US" b="1" dirty="0">
                <a:solidFill>
                  <a:schemeClr val="accent3"/>
                </a:solidFill>
                <a:latin typeface="+mj-lt"/>
              </a:rPr>
              <a:t>الإمارات العربية المتحدة ومصر والمغرب </a:t>
            </a:r>
            <a:r>
              <a:rPr lang="ar-LB" altLang="en-US" dirty="0">
                <a:solidFill>
                  <a:schemeClr val="accent3"/>
                </a:solidFill>
                <a:latin typeface="+mj-lt"/>
              </a:rPr>
              <a:t>فتجرّم العنف السيبراني بموجب قوانين الجرائم الإلكترونية.</a:t>
            </a:r>
          </a:p>
        </p:txBody>
      </p:sp>
      <p:sp>
        <p:nvSpPr>
          <p:cNvPr id="6" name="32-Point Star 5">
            <a:extLst>
              <a:ext uri="{FF2B5EF4-FFF2-40B4-BE49-F238E27FC236}">
                <a16:creationId xmlns:a16="http://schemas.microsoft.com/office/drawing/2014/main" id="{0B80DC36-C650-0734-B62F-8CE69AD0F396}"/>
              </a:ext>
            </a:extLst>
          </p:cNvPr>
          <p:cNvSpPr/>
          <p:nvPr/>
        </p:nvSpPr>
        <p:spPr>
          <a:xfrm>
            <a:off x="5206534" y="1579944"/>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17</a:t>
            </a:r>
            <a:r>
              <a:rPr lang="ar-LB" sz="3000" dirty="0">
                <a:ln>
                  <a:solidFill>
                    <a:schemeClr val="accent5"/>
                  </a:solidFill>
                </a:ln>
                <a:solidFill>
                  <a:schemeClr val="accent5"/>
                </a:solidFill>
              </a:rPr>
              <a:t> دولة</a:t>
            </a:r>
          </a:p>
        </p:txBody>
      </p:sp>
    </p:spTree>
    <p:extLst>
      <p:ext uri="{BB962C8B-B14F-4D97-AF65-F5344CB8AC3E}">
        <p14:creationId xmlns:p14="http://schemas.microsoft.com/office/powerpoint/2010/main" val="769277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E86230C-215B-4541-1E26-8E466174FBF6}"/>
              </a:ext>
            </a:extLst>
          </p:cNvPr>
          <p:cNvSpPr>
            <a:spLocks noGrp="1"/>
          </p:cNvSpPr>
          <p:nvPr>
            <p:ph type="title"/>
          </p:nvPr>
        </p:nvSpPr>
        <p:spPr>
          <a:xfrm>
            <a:off x="2500132" y="333202"/>
            <a:ext cx="9158468" cy="615553"/>
          </a:xfrm>
        </p:spPr>
        <p:txBody>
          <a:bodyPr anchor="ctr"/>
          <a:lstStyle/>
          <a:p>
            <a:pPr algn="just" rtl="1"/>
            <a:r>
              <a:rPr lang="ar-LB" dirty="0">
                <a:solidFill>
                  <a:schemeClr val="accent5"/>
                </a:solidFill>
                <a:latin typeface="American Typewriter Condensed L" panose="02090306020004020304" pitchFamily="18" charset="77"/>
                <a:ea typeface="Segoe UI Historic" panose="020B0502040204020203" pitchFamily="34" charset="0"/>
                <a:cs typeface="+mj-cs"/>
              </a:rPr>
              <a:t>الاستراتيجيات والميزانيات</a:t>
            </a:r>
            <a:endParaRPr lang="en-US" dirty="0">
              <a:solidFill>
                <a:schemeClr val="accent5"/>
              </a:solidFill>
              <a:latin typeface="American Typewriter Condensed L" panose="02090306020004020304" pitchFamily="18" charset="77"/>
              <a:ea typeface="Segoe UI Historic" panose="020B0502040204020203" pitchFamily="34" charset="0"/>
              <a:cs typeface="+mj-cs"/>
            </a:endParaRPr>
          </a:p>
        </p:txBody>
      </p:sp>
      <p:sp>
        <p:nvSpPr>
          <p:cNvPr id="4" name="Text Placeholder 9">
            <a:extLst>
              <a:ext uri="{FF2B5EF4-FFF2-40B4-BE49-F238E27FC236}">
                <a16:creationId xmlns:a16="http://schemas.microsoft.com/office/drawing/2014/main" id="{C7A0D1DD-288F-FAAD-C587-3672794E20C1}"/>
              </a:ext>
            </a:extLst>
          </p:cNvPr>
          <p:cNvSpPr txBox="1">
            <a:spLocks/>
          </p:cNvSpPr>
          <p:nvPr/>
        </p:nvSpPr>
        <p:spPr>
          <a:xfrm>
            <a:off x="7750500" y="3165676"/>
            <a:ext cx="3684081" cy="160990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400" dirty="0">
                <a:solidFill>
                  <a:schemeClr val="accent3"/>
                </a:solidFill>
                <a:latin typeface="+mj-lt"/>
              </a:rPr>
              <a:t>وضعت سياسات وطنية بشأن العنف ضد المرأة (</a:t>
            </a:r>
            <a:r>
              <a:rPr lang="ar-LB" altLang="en-US" sz="2400" b="1" dirty="0">
                <a:solidFill>
                  <a:schemeClr val="accent3"/>
                </a:solidFill>
                <a:latin typeface="+mj-lt"/>
              </a:rPr>
              <a:t>الإمارات العربية المتحدة، وتونس، والعراق، ودولة فلسطين، ولبنان، ومصر، والمغرب</a:t>
            </a:r>
            <a:r>
              <a:rPr lang="ar-LB" altLang="en-US" sz="2400" dirty="0">
                <a:solidFill>
                  <a:schemeClr val="accent3"/>
                </a:solidFill>
                <a:latin typeface="+mj-lt"/>
              </a:rPr>
              <a:t>).</a:t>
            </a:r>
          </a:p>
        </p:txBody>
      </p:sp>
      <p:sp>
        <p:nvSpPr>
          <p:cNvPr id="5" name="32-Point Star 4">
            <a:extLst>
              <a:ext uri="{FF2B5EF4-FFF2-40B4-BE49-F238E27FC236}">
                <a16:creationId xmlns:a16="http://schemas.microsoft.com/office/drawing/2014/main" id="{D2466F8A-87E3-9EFF-A5B4-519134B01DEC}"/>
              </a:ext>
            </a:extLst>
          </p:cNvPr>
          <p:cNvSpPr/>
          <p:nvPr/>
        </p:nvSpPr>
        <p:spPr>
          <a:xfrm>
            <a:off x="8703076" y="1401376"/>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LB" sz="3000">
                <a:ln>
                  <a:solidFill>
                    <a:schemeClr val="accent5"/>
                  </a:solidFill>
                </a:ln>
                <a:solidFill>
                  <a:schemeClr val="accent5"/>
                </a:solidFill>
              </a:rPr>
              <a:t>7 </a:t>
            </a:r>
            <a:r>
              <a:rPr lang="ar-LB" sz="3000" dirty="0">
                <a:ln>
                  <a:solidFill>
                    <a:schemeClr val="accent5"/>
                  </a:solidFill>
                </a:ln>
                <a:solidFill>
                  <a:schemeClr val="accent5"/>
                </a:solidFill>
              </a:rPr>
              <a:t>دول</a:t>
            </a:r>
          </a:p>
        </p:txBody>
      </p:sp>
      <p:sp>
        <p:nvSpPr>
          <p:cNvPr id="9" name="Text Placeholder 9">
            <a:extLst>
              <a:ext uri="{FF2B5EF4-FFF2-40B4-BE49-F238E27FC236}">
                <a16:creationId xmlns:a16="http://schemas.microsoft.com/office/drawing/2014/main" id="{2551DCAE-B417-439D-E71A-A01F27518160}"/>
              </a:ext>
            </a:extLst>
          </p:cNvPr>
          <p:cNvSpPr txBox="1">
            <a:spLocks/>
          </p:cNvSpPr>
          <p:nvPr/>
        </p:nvSpPr>
        <p:spPr>
          <a:xfrm>
            <a:off x="221258" y="3165676"/>
            <a:ext cx="4160893" cy="1609908"/>
          </a:xfrm>
          <a:prstGeom prst="rect">
            <a:avLst/>
          </a:prstGeom>
        </p:spPr>
        <p:txBody>
          <a:bodyPr vert="horz" lIns="91440" tIns="45720" rIns="91440" bIns="45720" rtlCol="0" anchor="ct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400" dirty="0">
                <a:solidFill>
                  <a:schemeClr val="accent3"/>
                </a:solidFill>
                <a:latin typeface="+mj-lt"/>
              </a:rPr>
              <a:t>تخصّص ميزانيات مراعية للنوع الاجتماعي (</a:t>
            </a:r>
            <a:r>
              <a:rPr lang="ar-LB" altLang="en-US" sz="2400" b="1" dirty="0">
                <a:solidFill>
                  <a:schemeClr val="accent3"/>
                </a:solidFill>
                <a:latin typeface="+mj-lt"/>
              </a:rPr>
              <a:t>البحرين، وتونس، والعراق، والمغرب، والمملكة العربية السعودية</a:t>
            </a:r>
            <a:r>
              <a:rPr lang="ar-LB" altLang="en-US" sz="2400" dirty="0">
                <a:solidFill>
                  <a:schemeClr val="accent3"/>
                </a:solidFill>
                <a:latin typeface="+mj-lt"/>
              </a:rPr>
              <a:t>) مقابل 14 دولة لا تخصّص أي ميزانية لهذا الغرض.</a:t>
            </a:r>
          </a:p>
        </p:txBody>
      </p:sp>
      <p:sp>
        <p:nvSpPr>
          <p:cNvPr id="13" name="32-Point Star 12">
            <a:extLst>
              <a:ext uri="{FF2B5EF4-FFF2-40B4-BE49-F238E27FC236}">
                <a16:creationId xmlns:a16="http://schemas.microsoft.com/office/drawing/2014/main" id="{F9DA5569-88F7-7E91-DF1B-10F3AB81F258}"/>
              </a:ext>
            </a:extLst>
          </p:cNvPr>
          <p:cNvSpPr/>
          <p:nvPr/>
        </p:nvSpPr>
        <p:spPr>
          <a:xfrm>
            <a:off x="1412238" y="1401376"/>
            <a:ext cx="1778931" cy="1609908"/>
          </a:xfrm>
          <a:prstGeom prst="star32">
            <a:avLst/>
          </a:prstGeom>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en-US" sz="3000" dirty="0">
                <a:ln>
                  <a:solidFill>
                    <a:schemeClr val="accent5"/>
                  </a:solidFill>
                </a:ln>
                <a:solidFill>
                  <a:schemeClr val="accent5"/>
                </a:solidFill>
              </a:rPr>
              <a:t>5</a:t>
            </a:r>
            <a:r>
              <a:rPr lang="ar-LB" sz="3000" dirty="0">
                <a:ln>
                  <a:solidFill>
                    <a:schemeClr val="accent5"/>
                  </a:solidFill>
                </a:ln>
                <a:solidFill>
                  <a:schemeClr val="accent5"/>
                </a:solidFill>
              </a:rPr>
              <a:t> دول</a:t>
            </a:r>
          </a:p>
        </p:txBody>
      </p:sp>
      <p:pic>
        <p:nvPicPr>
          <p:cNvPr id="2" name="Picture 1">
            <a:extLst>
              <a:ext uri="{FF2B5EF4-FFF2-40B4-BE49-F238E27FC236}">
                <a16:creationId xmlns:a16="http://schemas.microsoft.com/office/drawing/2014/main" id="{4C664BC6-02E0-4891-1783-F7AA1BFBEE90}"/>
              </a:ext>
            </a:extLst>
          </p:cNvPr>
          <p:cNvPicPr>
            <a:picLocks noChangeAspect="1"/>
          </p:cNvPicPr>
          <p:nvPr/>
        </p:nvPicPr>
        <p:blipFill rotWithShape="1">
          <a:blip r:embed="rId2"/>
          <a:srcRect l="10870" t="11088" r="11521" b="11305"/>
          <a:stretch/>
        </p:blipFill>
        <p:spPr>
          <a:xfrm>
            <a:off x="5142170" y="2260282"/>
            <a:ext cx="1609907" cy="1609907"/>
          </a:xfrm>
          <a:prstGeom prst="ellipse">
            <a:avLst/>
          </a:prstGeom>
        </p:spPr>
      </p:pic>
      <p:sp>
        <p:nvSpPr>
          <p:cNvPr id="3" name="Text Placeholder 9">
            <a:extLst>
              <a:ext uri="{FF2B5EF4-FFF2-40B4-BE49-F238E27FC236}">
                <a16:creationId xmlns:a16="http://schemas.microsoft.com/office/drawing/2014/main" id="{C6549B86-503E-92F2-10B7-9347CCFFF017}"/>
              </a:ext>
            </a:extLst>
          </p:cNvPr>
          <p:cNvSpPr txBox="1">
            <a:spLocks/>
          </p:cNvSpPr>
          <p:nvPr/>
        </p:nvSpPr>
        <p:spPr>
          <a:xfrm>
            <a:off x="4343485" y="4117202"/>
            <a:ext cx="3407015" cy="160990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rtl="1" fontAlgn="auto">
              <a:spcAft>
                <a:spcPts val="0"/>
              </a:spcAft>
              <a:buNone/>
            </a:pPr>
            <a:r>
              <a:rPr lang="ar-LB" altLang="en-US" sz="2400" dirty="0">
                <a:solidFill>
                  <a:schemeClr val="accent3"/>
                </a:solidFill>
                <a:latin typeface="+mj-lt"/>
              </a:rPr>
              <a:t>تخصّص </a:t>
            </a:r>
            <a:r>
              <a:rPr lang="ar-LB" altLang="en-US" sz="2400" b="1" dirty="0">
                <a:solidFill>
                  <a:schemeClr val="accent3"/>
                </a:solidFill>
                <a:latin typeface="+mj-lt"/>
              </a:rPr>
              <a:t>الإمارات العربية المتحدة </a:t>
            </a:r>
            <a:r>
              <a:rPr lang="ar-LB" altLang="en-US" sz="2400" dirty="0">
                <a:solidFill>
                  <a:schemeClr val="accent3"/>
                </a:solidFill>
                <a:latin typeface="+mj-lt"/>
              </a:rPr>
              <a:t>ميزانية لتنفيذ التشريعات المتعلقة بقضايا العنف ضد المرأة.</a:t>
            </a:r>
          </a:p>
        </p:txBody>
      </p:sp>
    </p:spTree>
    <p:extLst>
      <p:ext uri="{BB962C8B-B14F-4D97-AF65-F5344CB8AC3E}">
        <p14:creationId xmlns:p14="http://schemas.microsoft.com/office/powerpoint/2010/main" val="4164589822"/>
      </p:ext>
    </p:extLst>
  </p:cSld>
  <p:clrMapOvr>
    <a:masterClrMapping/>
  </p:clrMapOvr>
</p:sld>
</file>

<file path=ppt/theme/theme1.xml><?xml version="1.0" encoding="utf-8"?>
<a:theme xmlns:a="http://schemas.openxmlformats.org/drawingml/2006/main" name="Office Theme">
  <a:themeElements>
    <a:clrScheme name="Feminine Neutrals">
      <a:dk1>
        <a:srgbClr val="000000"/>
      </a:dk1>
      <a:lt1>
        <a:srgbClr val="FFFFFF"/>
      </a:lt1>
      <a:dk2>
        <a:srgbClr val="000000"/>
      </a:dk2>
      <a:lt2>
        <a:srgbClr val="E6E6E6"/>
      </a:lt2>
      <a:accent1>
        <a:srgbClr val="FCDCD1"/>
      </a:accent1>
      <a:accent2>
        <a:srgbClr val="FFB6A3"/>
      </a:accent2>
      <a:accent3>
        <a:srgbClr val="C16550"/>
      </a:accent3>
      <a:accent4>
        <a:srgbClr val="FEF7F4"/>
      </a:accent4>
      <a:accent5>
        <a:srgbClr val="8A443A"/>
      </a:accent5>
      <a:accent6>
        <a:srgbClr val="EEDED1"/>
      </a:accent6>
      <a:hlink>
        <a:srgbClr val="E0CCBF"/>
      </a:hlink>
      <a:folHlink>
        <a:srgbClr val="C16E32"/>
      </a:folHlink>
    </a:clrScheme>
    <a:fontScheme name="Custom 4">
      <a:majorFont>
        <a:latin typeface="Segoe UI"/>
        <a:ea typeface=""/>
        <a:cs typeface=""/>
      </a:majorFont>
      <a:minorFont>
        <a:latin typeface="Segoe U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omen's History_TM10107764_Win32_LH_v4" id="{AC635B7D-C2D6-408D-AB8F-C03D582CC5EF}" vid="{62200808-B30B-4ED4-83F3-E3A969C6164B}"/>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1E5987-7DAE-478C-B57E-B58680B871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595BB57-19EB-4557-B5D2-B6E7784AF408}">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3.xml><?xml version="1.0" encoding="utf-8"?>
<ds:datastoreItem xmlns:ds="http://schemas.openxmlformats.org/officeDocument/2006/customXml" ds:itemID="{B8AAEAA2-4CF8-449D-8745-25872C8482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1546</TotalTime>
  <Words>812</Words>
  <Application>Microsoft Office PowerPoint</Application>
  <PresentationFormat>Widescreen</PresentationFormat>
  <Paragraphs>60</Paragraphs>
  <Slides>11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American Typewriter Condensed L</vt:lpstr>
      <vt:lpstr>Arial</vt:lpstr>
      <vt:lpstr>Segoe UI</vt:lpstr>
      <vt:lpstr>Office Theme</vt:lpstr>
      <vt:lpstr>العنف ضد النساء في القوانين  في المنطقة العربية</vt:lpstr>
      <vt:lpstr>الحماية من العنف الأسري في تشريعات دول المنطقة</vt:lpstr>
      <vt:lpstr>الحماية من التحرش الجنسي في تشريعات دول المنطقة</vt:lpstr>
      <vt:lpstr>الحماية من تشويه الأعضاء التناسلية في تشريعات دول المنطقة</vt:lpstr>
      <vt:lpstr>" جرائم الشرف" في تشريعات دول المنطقة</vt:lpstr>
      <vt:lpstr>الزنى في تشريعات دول المنطقة</vt:lpstr>
      <vt:lpstr>الاغتصاب والاغتصاب الزوجي في تشريعات دول المنطقة</vt:lpstr>
      <vt:lpstr>البغاء في تشريعات دول المنطقة</vt:lpstr>
      <vt:lpstr>الاتجار بالبشر في تشريعات دول المنطقة</vt:lpstr>
      <vt:lpstr>العنف السيبراني في تشريعات دول المنطقة</vt:lpstr>
      <vt:lpstr>الاستراتيجيات والميزانيات</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History Month</dc:title>
  <dc:subject/>
  <dc:creator>Mohammed Al Bizri</dc:creator>
  <cp:keywords/>
  <dc:description/>
  <cp:lastModifiedBy>Nada Darwazeh</cp:lastModifiedBy>
  <cp:revision>59</cp:revision>
  <dcterms:created xsi:type="dcterms:W3CDTF">2024-05-09T12:04:20Z</dcterms:created>
  <dcterms:modified xsi:type="dcterms:W3CDTF">2024-05-29T19:50:19Z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