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4"/>
  </p:notesMasterIdLst>
  <p:handoutMasterIdLst>
    <p:handoutMasterId r:id="rId15"/>
  </p:handoutMasterIdLst>
  <p:sldIdLst>
    <p:sldId id="1864" r:id="rId5"/>
    <p:sldId id="1869" r:id="rId6"/>
    <p:sldId id="1882" r:id="rId7"/>
    <p:sldId id="1873" r:id="rId8"/>
    <p:sldId id="1883" r:id="rId9"/>
    <p:sldId id="1876" r:id="rId10"/>
    <p:sldId id="1877" r:id="rId11"/>
    <p:sldId id="1884" r:id="rId12"/>
    <p:sldId id="1885" r:id="rId13"/>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inks" id="{4CCBE145-9F3B-43C3-8EAE-1EE4FE803BE6}">
          <p14:sldIdLst>
            <p14:sldId id="1864"/>
            <p14:sldId id="1869"/>
            <p14:sldId id="1882"/>
            <p14:sldId id="1873"/>
            <p14:sldId id="1883"/>
            <p14:sldId id="1876"/>
            <p14:sldId id="1877"/>
            <p14:sldId id="1884"/>
            <p14:sldId id="1885"/>
          </p14:sldIdLst>
        </p14:section>
      </p14:sectionLst>
    </p:ext>
    <p:ext uri="{EFAFB233-063F-42B5-8137-9DF3F51BA10A}">
      <p15:sldGuideLst xmlns:p15="http://schemas.microsoft.com/office/powerpoint/2012/main">
        <p15:guide id="2" pos="48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FF2625"/>
    <a:srgbClr val="007788"/>
    <a:srgbClr val="297C2A"/>
    <a:srgbClr val="FE4387"/>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AA68F5-2BC1-4C37-8332-DED84D46287B}" v="18" dt="2024-05-29T07:24:05.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93" autoAdjust="0"/>
    <p:restoredTop sz="95915" autoAdjust="0"/>
  </p:normalViewPr>
  <p:slideViewPr>
    <p:cSldViewPr snapToGrid="0">
      <p:cViewPr varScale="1">
        <p:scale>
          <a:sx n="62" d="100"/>
          <a:sy n="62" d="100"/>
        </p:scale>
        <p:origin x="1084" y="56"/>
      </p:cViewPr>
      <p:guideLst>
        <p:guide pos="4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showGuides="1">
      <p:cViewPr varScale="1">
        <p:scale>
          <a:sx n="48" d="100"/>
          <a:sy n="48" d="100"/>
        </p:scale>
        <p:origin x="2684"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bna Asmar" userId="63f1723b-1b6e-4479-8713-240771711a7a" providerId="ADAL" clId="{D9AA68F5-2BC1-4C37-8332-DED84D46287B}"/>
    <pc:docChg chg="undo redo custSel modSld">
      <pc:chgData name="Loubna Asmar" userId="63f1723b-1b6e-4479-8713-240771711a7a" providerId="ADAL" clId="{D9AA68F5-2BC1-4C37-8332-DED84D46287B}" dt="2024-05-29T09:53:34.277" v="1209" actId="113"/>
      <pc:docMkLst>
        <pc:docMk/>
      </pc:docMkLst>
      <pc:sldChg chg="modSp mod">
        <pc:chgData name="Loubna Asmar" userId="63f1723b-1b6e-4479-8713-240771711a7a" providerId="ADAL" clId="{D9AA68F5-2BC1-4C37-8332-DED84D46287B}" dt="2024-05-29T09:53:34.277" v="1209" actId="113"/>
        <pc:sldMkLst>
          <pc:docMk/>
          <pc:sldMk cId="1543265293" sldId="1864"/>
        </pc:sldMkLst>
        <pc:spChg chg="mod">
          <ac:chgData name="Loubna Asmar" userId="63f1723b-1b6e-4479-8713-240771711a7a" providerId="ADAL" clId="{D9AA68F5-2BC1-4C37-8332-DED84D46287B}" dt="2024-05-29T09:53:34.277" v="1209" actId="113"/>
          <ac:spMkLst>
            <pc:docMk/>
            <pc:sldMk cId="1543265293" sldId="1864"/>
            <ac:spMk id="3074" creationId="{ED2DB031-9003-4F74-A88F-FE2A2ABABC72}"/>
          </ac:spMkLst>
        </pc:spChg>
      </pc:sldChg>
      <pc:sldChg chg="modSp mod">
        <pc:chgData name="Loubna Asmar" userId="63f1723b-1b6e-4479-8713-240771711a7a" providerId="ADAL" clId="{D9AA68F5-2BC1-4C37-8332-DED84D46287B}" dt="2024-05-29T07:55:26.507" v="1203" actId="20577"/>
        <pc:sldMkLst>
          <pc:docMk/>
          <pc:sldMk cId="1255508371" sldId="1869"/>
        </pc:sldMkLst>
        <pc:spChg chg="mod">
          <ac:chgData name="Loubna Asmar" userId="63f1723b-1b6e-4479-8713-240771711a7a" providerId="ADAL" clId="{D9AA68F5-2BC1-4C37-8332-DED84D46287B}" dt="2024-05-29T07:00:45.332" v="5" actId="20577"/>
          <ac:spMkLst>
            <pc:docMk/>
            <pc:sldMk cId="1255508371" sldId="1869"/>
            <ac:spMk id="2" creationId="{C1B8C77E-59AA-ADFE-0EB5-BFE71C2FE15C}"/>
          </ac:spMkLst>
        </pc:spChg>
        <pc:spChg chg="mod">
          <ac:chgData name="Loubna Asmar" userId="63f1723b-1b6e-4479-8713-240771711a7a" providerId="ADAL" clId="{D9AA68F5-2BC1-4C37-8332-DED84D46287B}" dt="2024-05-29T07:01:04.866" v="19" actId="20577"/>
          <ac:spMkLst>
            <pc:docMk/>
            <pc:sldMk cId="1255508371" sldId="1869"/>
            <ac:spMk id="5" creationId="{71C3403D-FCE9-2520-D583-2D5239C6C7A0}"/>
          </ac:spMkLst>
        </pc:spChg>
        <pc:spChg chg="mod">
          <ac:chgData name="Loubna Asmar" userId="63f1723b-1b6e-4479-8713-240771711a7a" providerId="ADAL" clId="{D9AA68F5-2BC1-4C37-8332-DED84D46287B}" dt="2024-05-29T07:55:26.507" v="1203" actId="20577"/>
          <ac:spMkLst>
            <pc:docMk/>
            <pc:sldMk cId="1255508371" sldId="1869"/>
            <ac:spMk id="13" creationId="{B56454DA-F866-8356-7BB0-0400FFB57269}"/>
          </ac:spMkLst>
        </pc:spChg>
        <pc:spChg chg="mod">
          <ac:chgData name="Loubna Asmar" userId="63f1723b-1b6e-4479-8713-240771711a7a" providerId="ADAL" clId="{D9AA68F5-2BC1-4C37-8332-DED84D46287B}" dt="2024-05-29T07:01:32.056" v="29" actId="20577"/>
          <ac:spMkLst>
            <pc:docMk/>
            <pc:sldMk cId="1255508371" sldId="1869"/>
            <ac:spMk id="19" creationId="{86BCDC72-20C8-4DE1-8666-7D3870A2AF80}"/>
          </ac:spMkLst>
        </pc:spChg>
      </pc:sldChg>
      <pc:sldChg chg="modSp mod">
        <pc:chgData name="Loubna Asmar" userId="63f1723b-1b6e-4479-8713-240771711a7a" providerId="ADAL" clId="{D9AA68F5-2BC1-4C37-8332-DED84D46287B}" dt="2024-05-29T08:31:53.320" v="1205" actId="20577"/>
        <pc:sldMkLst>
          <pc:docMk/>
          <pc:sldMk cId="444919106" sldId="1873"/>
        </pc:sldMkLst>
        <pc:spChg chg="mod">
          <ac:chgData name="Loubna Asmar" userId="63f1723b-1b6e-4479-8713-240771711a7a" providerId="ADAL" clId="{D9AA68F5-2BC1-4C37-8332-DED84D46287B}" dt="2024-05-29T07:20:18.762" v="561" actId="20577"/>
          <ac:spMkLst>
            <pc:docMk/>
            <pc:sldMk cId="444919106" sldId="1873"/>
            <ac:spMk id="4" creationId="{6BA70E68-9AC4-7A83-FD0C-BDCF7FAB214E}"/>
          </ac:spMkLst>
        </pc:spChg>
        <pc:spChg chg="mod">
          <ac:chgData name="Loubna Asmar" userId="63f1723b-1b6e-4479-8713-240771711a7a" providerId="ADAL" clId="{D9AA68F5-2BC1-4C37-8332-DED84D46287B}" dt="2024-05-29T07:15:18.686" v="376" actId="20577"/>
          <ac:spMkLst>
            <pc:docMk/>
            <pc:sldMk cId="444919106" sldId="1873"/>
            <ac:spMk id="8" creationId="{14EF4CBE-7D15-5C9E-8875-61F42689D521}"/>
          </ac:spMkLst>
        </pc:spChg>
        <pc:spChg chg="mod">
          <ac:chgData name="Loubna Asmar" userId="63f1723b-1b6e-4479-8713-240771711a7a" providerId="ADAL" clId="{D9AA68F5-2BC1-4C37-8332-DED84D46287B}" dt="2024-05-29T08:31:53.320" v="1205" actId="20577"/>
          <ac:spMkLst>
            <pc:docMk/>
            <pc:sldMk cId="444919106" sldId="1873"/>
            <ac:spMk id="12" creationId="{521C8DF1-DC1A-EA8E-832F-2E04C0C7D318}"/>
          </ac:spMkLst>
        </pc:spChg>
        <pc:spChg chg="mod">
          <ac:chgData name="Loubna Asmar" userId="63f1723b-1b6e-4479-8713-240771711a7a" providerId="ADAL" clId="{D9AA68F5-2BC1-4C37-8332-DED84D46287B}" dt="2024-05-29T07:15:21.937" v="383" actId="20577"/>
          <ac:spMkLst>
            <pc:docMk/>
            <pc:sldMk cId="444919106" sldId="1873"/>
            <ac:spMk id="15" creationId="{9CB7CFC6-667D-6C86-CBEF-0AA5CA3C8E7B}"/>
          </ac:spMkLst>
        </pc:spChg>
      </pc:sldChg>
      <pc:sldChg chg="modSp mod">
        <pc:chgData name="Loubna Asmar" userId="63f1723b-1b6e-4479-8713-240771711a7a" providerId="ADAL" clId="{D9AA68F5-2BC1-4C37-8332-DED84D46287B}" dt="2024-05-29T07:28:37.360" v="849" actId="20577"/>
        <pc:sldMkLst>
          <pc:docMk/>
          <pc:sldMk cId="1753899461" sldId="1876"/>
        </pc:sldMkLst>
        <pc:spChg chg="mod">
          <ac:chgData name="Loubna Asmar" userId="63f1723b-1b6e-4479-8713-240771711a7a" providerId="ADAL" clId="{D9AA68F5-2BC1-4C37-8332-DED84D46287B}" dt="2024-05-29T07:27:58.545" v="831" actId="20577"/>
          <ac:spMkLst>
            <pc:docMk/>
            <pc:sldMk cId="1753899461" sldId="1876"/>
            <ac:spMk id="6" creationId="{5857D0DE-8B8A-172A-BEF3-1B33A23509D4}"/>
          </ac:spMkLst>
        </pc:spChg>
        <pc:spChg chg="mod">
          <ac:chgData name="Loubna Asmar" userId="63f1723b-1b6e-4479-8713-240771711a7a" providerId="ADAL" clId="{D9AA68F5-2BC1-4C37-8332-DED84D46287B}" dt="2024-05-29T07:28:37.360" v="849" actId="20577"/>
          <ac:spMkLst>
            <pc:docMk/>
            <pc:sldMk cId="1753899461" sldId="1876"/>
            <ac:spMk id="7" creationId="{A6094ABC-E1A4-EA96-2290-423A6499A78D}"/>
          </ac:spMkLst>
        </pc:spChg>
        <pc:spChg chg="mod">
          <ac:chgData name="Loubna Asmar" userId="63f1723b-1b6e-4479-8713-240771711a7a" providerId="ADAL" clId="{D9AA68F5-2BC1-4C37-8332-DED84D46287B}" dt="2024-05-29T07:21:06.469" v="586" actId="20577"/>
          <ac:spMkLst>
            <pc:docMk/>
            <pc:sldMk cId="1753899461" sldId="1876"/>
            <ac:spMk id="10" creationId="{AE86230C-215B-4541-1E26-8E466174FBF6}"/>
          </ac:spMkLst>
        </pc:spChg>
      </pc:sldChg>
      <pc:sldChg chg="modSp mod">
        <pc:chgData name="Loubna Asmar" userId="63f1723b-1b6e-4479-8713-240771711a7a" providerId="ADAL" clId="{D9AA68F5-2BC1-4C37-8332-DED84D46287B}" dt="2024-05-29T08:34:14.293" v="1208" actId="20577"/>
        <pc:sldMkLst>
          <pc:docMk/>
          <pc:sldMk cId="3755056312" sldId="1877"/>
        </pc:sldMkLst>
        <pc:spChg chg="mod">
          <ac:chgData name="Loubna Asmar" userId="63f1723b-1b6e-4479-8713-240771711a7a" providerId="ADAL" clId="{D9AA68F5-2BC1-4C37-8332-DED84D46287B}" dt="2024-05-29T07:35:15.277" v="927" actId="20577"/>
          <ac:spMkLst>
            <pc:docMk/>
            <pc:sldMk cId="3755056312" sldId="1877"/>
            <ac:spMk id="2" creationId="{1EE6A53C-1EE3-CB3E-BB99-BE0607ED76A6}"/>
          </ac:spMkLst>
        </pc:spChg>
        <pc:spChg chg="mod">
          <ac:chgData name="Loubna Asmar" userId="63f1723b-1b6e-4479-8713-240771711a7a" providerId="ADAL" clId="{D9AA68F5-2BC1-4C37-8332-DED84D46287B}" dt="2024-05-29T07:29:03.241" v="873" actId="20577"/>
          <ac:spMkLst>
            <pc:docMk/>
            <pc:sldMk cId="3755056312" sldId="1877"/>
            <ac:spMk id="3" creationId="{FC568762-05E0-6CCD-FC31-714E87A27B18}"/>
          </ac:spMkLst>
        </pc:spChg>
        <pc:spChg chg="mod">
          <ac:chgData name="Loubna Asmar" userId="63f1723b-1b6e-4479-8713-240771711a7a" providerId="ADAL" clId="{D9AA68F5-2BC1-4C37-8332-DED84D46287B}" dt="2024-05-29T07:21:02.083" v="580" actId="20577"/>
          <ac:spMkLst>
            <pc:docMk/>
            <pc:sldMk cId="3755056312" sldId="1877"/>
            <ac:spMk id="4" creationId="{6BA70E68-9AC4-7A83-FD0C-BDCF7FAB214E}"/>
          </ac:spMkLst>
        </pc:spChg>
        <pc:spChg chg="mod">
          <ac:chgData name="Loubna Asmar" userId="63f1723b-1b6e-4479-8713-240771711a7a" providerId="ADAL" clId="{D9AA68F5-2BC1-4C37-8332-DED84D46287B}" dt="2024-05-29T08:34:14.293" v="1208" actId="20577"/>
          <ac:spMkLst>
            <pc:docMk/>
            <pc:sldMk cId="3755056312" sldId="1877"/>
            <ac:spMk id="5" creationId="{3E5D51A9-80E1-E07C-C4B7-5D0ACDB8CA36}"/>
          </ac:spMkLst>
        </pc:spChg>
        <pc:spChg chg="mod">
          <ac:chgData name="Loubna Asmar" userId="63f1723b-1b6e-4479-8713-240771711a7a" providerId="ADAL" clId="{D9AA68F5-2BC1-4C37-8332-DED84D46287B}" dt="2024-05-29T07:28:55.960" v="858" actId="20577"/>
          <ac:spMkLst>
            <pc:docMk/>
            <pc:sldMk cId="3755056312" sldId="1877"/>
            <ac:spMk id="6" creationId="{0B80DC36-C650-0734-B62F-8CE69AD0F396}"/>
          </ac:spMkLst>
        </pc:spChg>
        <pc:spChg chg="mod">
          <ac:chgData name="Loubna Asmar" userId="63f1723b-1b6e-4479-8713-240771711a7a" providerId="ADAL" clId="{D9AA68F5-2BC1-4C37-8332-DED84D46287B}" dt="2024-05-29T07:29:10.952" v="876" actId="20577"/>
          <ac:spMkLst>
            <pc:docMk/>
            <pc:sldMk cId="3755056312" sldId="1877"/>
            <ac:spMk id="7" creationId="{E078A608-AEF5-4B97-01E5-0F0F4E8FFCA4}"/>
          </ac:spMkLst>
        </pc:spChg>
        <pc:spChg chg="mod">
          <ac:chgData name="Loubna Asmar" userId="63f1723b-1b6e-4479-8713-240771711a7a" providerId="ADAL" clId="{D9AA68F5-2BC1-4C37-8332-DED84D46287B}" dt="2024-05-29T07:35:06.172" v="917" actId="20577"/>
          <ac:spMkLst>
            <pc:docMk/>
            <pc:sldMk cId="3755056312" sldId="1877"/>
            <ac:spMk id="11" creationId="{21C1AA97-6C05-9FA6-6C41-6EC81A2F0BE0}"/>
          </ac:spMkLst>
        </pc:spChg>
      </pc:sldChg>
      <pc:sldChg chg="modSp mod">
        <pc:chgData name="Loubna Asmar" userId="63f1723b-1b6e-4479-8713-240771711a7a" providerId="ADAL" clId="{D9AA68F5-2BC1-4C37-8332-DED84D46287B}" dt="2024-05-29T08:31:27.700" v="1204" actId="20577"/>
        <pc:sldMkLst>
          <pc:docMk/>
          <pc:sldMk cId="2168423167" sldId="1882"/>
        </pc:sldMkLst>
        <pc:spChg chg="mod">
          <ac:chgData name="Loubna Asmar" userId="63f1723b-1b6e-4479-8713-240771711a7a" providerId="ADAL" clId="{D9AA68F5-2BC1-4C37-8332-DED84D46287B}" dt="2024-05-29T07:09:23.876" v="226" actId="113"/>
          <ac:spMkLst>
            <pc:docMk/>
            <pc:sldMk cId="2168423167" sldId="1882"/>
            <ac:spMk id="2" creationId="{C1B8C77E-59AA-ADFE-0EB5-BFE71C2FE15C}"/>
          </ac:spMkLst>
        </pc:spChg>
        <pc:spChg chg="mod">
          <ac:chgData name="Loubna Asmar" userId="63f1723b-1b6e-4479-8713-240771711a7a" providerId="ADAL" clId="{D9AA68F5-2BC1-4C37-8332-DED84D46287B}" dt="2024-05-29T07:11:48.177" v="284" actId="20577"/>
          <ac:spMkLst>
            <pc:docMk/>
            <pc:sldMk cId="2168423167" sldId="1882"/>
            <ac:spMk id="4" creationId="{AD5B77FA-E0D3-F4D3-6C59-BD6B7494C8EE}"/>
          </ac:spMkLst>
        </pc:spChg>
        <pc:spChg chg="mod">
          <ac:chgData name="Loubna Asmar" userId="63f1723b-1b6e-4479-8713-240771711a7a" providerId="ADAL" clId="{D9AA68F5-2BC1-4C37-8332-DED84D46287B}" dt="2024-05-29T08:31:27.700" v="1204" actId="20577"/>
          <ac:spMkLst>
            <pc:docMk/>
            <pc:sldMk cId="2168423167" sldId="1882"/>
            <ac:spMk id="6" creationId="{AC6C18A4-09A5-CB63-AD93-0736D613A150}"/>
          </ac:spMkLst>
        </pc:spChg>
        <pc:spChg chg="mod">
          <ac:chgData name="Loubna Asmar" userId="63f1723b-1b6e-4479-8713-240771711a7a" providerId="ADAL" clId="{D9AA68F5-2BC1-4C37-8332-DED84D46287B}" dt="2024-05-29T07:12:40.178" v="311" actId="20577"/>
          <ac:spMkLst>
            <pc:docMk/>
            <pc:sldMk cId="2168423167" sldId="1882"/>
            <ac:spMk id="13" creationId="{B56454DA-F866-8356-7BB0-0400FFB57269}"/>
          </ac:spMkLst>
        </pc:spChg>
      </pc:sldChg>
      <pc:sldChg chg="modSp mod">
        <pc:chgData name="Loubna Asmar" userId="63f1723b-1b6e-4479-8713-240771711a7a" providerId="ADAL" clId="{D9AA68F5-2BC1-4C37-8332-DED84D46287B}" dt="2024-05-29T08:32:15.552" v="1207" actId="20577"/>
        <pc:sldMkLst>
          <pc:docMk/>
          <pc:sldMk cId="1798424798" sldId="1883"/>
        </pc:sldMkLst>
        <pc:spChg chg="mod">
          <ac:chgData name="Loubna Asmar" userId="63f1723b-1b6e-4479-8713-240771711a7a" providerId="ADAL" clId="{D9AA68F5-2BC1-4C37-8332-DED84D46287B}" dt="2024-05-29T07:22:10.912" v="609" actId="20577"/>
          <ac:spMkLst>
            <pc:docMk/>
            <pc:sldMk cId="1798424798" sldId="1883"/>
            <ac:spMk id="2" creationId="{665C8502-8098-A3D3-B943-EAD232159B47}"/>
          </ac:spMkLst>
        </pc:spChg>
        <pc:spChg chg="mod">
          <ac:chgData name="Loubna Asmar" userId="63f1723b-1b6e-4479-8713-240771711a7a" providerId="ADAL" clId="{D9AA68F5-2BC1-4C37-8332-DED84D46287B}" dt="2024-05-29T07:20:24.222" v="564" actId="20577"/>
          <ac:spMkLst>
            <pc:docMk/>
            <pc:sldMk cId="1798424798" sldId="1883"/>
            <ac:spMk id="4" creationId="{6BA70E68-9AC4-7A83-FD0C-BDCF7FAB214E}"/>
          </ac:spMkLst>
        </pc:spChg>
        <pc:spChg chg="mod">
          <ac:chgData name="Loubna Asmar" userId="63f1723b-1b6e-4479-8713-240771711a7a" providerId="ADAL" clId="{D9AA68F5-2BC1-4C37-8332-DED84D46287B}" dt="2024-05-29T08:32:15.552" v="1207" actId="20577"/>
          <ac:spMkLst>
            <pc:docMk/>
            <pc:sldMk cId="1798424798" sldId="1883"/>
            <ac:spMk id="5" creationId="{2D093D61-1033-4549-4D88-06AA93FFB3A3}"/>
          </ac:spMkLst>
        </pc:spChg>
        <pc:spChg chg="mod">
          <ac:chgData name="Loubna Asmar" userId="63f1723b-1b6e-4479-8713-240771711a7a" providerId="ADAL" clId="{D9AA68F5-2BC1-4C37-8332-DED84D46287B}" dt="2024-05-29T07:26:16.255" v="795" actId="27636"/>
          <ac:spMkLst>
            <pc:docMk/>
            <pc:sldMk cId="1798424798" sldId="1883"/>
            <ac:spMk id="7" creationId="{D027BB44-E7E7-045A-692D-B22E8EFAE238}"/>
          </ac:spMkLst>
        </pc:spChg>
        <pc:spChg chg="mod">
          <ac:chgData name="Loubna Asmar" userId="63f1723b-1b6e-4479-8713-240771711a7a" providerId="ADAL" clId="{D9AA68F5-2BC1-4C37-8332-DED84D46287B}" dt="2024-05-29T07:19:52.230" v="558" actId="20577"/>
          <ac:spMkLst>
            <pc:docMk/>
            <pc:sldMk cId="1798424798" sldId="1883"/>
            <ac:spMk id="8" creationId="{14EF4CBE-7D15-5C9E-8875-61F42689D521}"/>
          </ac:spMkLst>
        </pc:spChg>
      </pc:sldChg>
      <pc:sldChg chg="modSp mod">
        <pc:chgData name="Loubna Asmar" userId="63f1723b-1b6e-4479-8713-240771711a7a" providerId="ADAL" clId="{D9AA68F5-2BC1-4C37-8332-DED84D46287B}" dt="2024-05-29T07:51:40.757" v="1150" actId="13926"/>
        <pc:sldMkLst>
          <pc:docMk/>
          <pc:sldMk cId="3737740090" sldId="1884"/>
        </pc:sldMkLst>
        <pc:spChg chg="mod">
          <ac:chgData name="Loubna Asmar" userId="63f1723b-1b6e-4479-8713-240771711a7a" providerId="ADAL" clId="{D9AA68F5-2BC1-4C37-8332-DED84D46287B}" dt="2024-05-29T07:51:40.757" v="1150" actId="13926"/>
          <ac:spMkLst>
            <pc:docMk/>
            <pc:sldMk cId="3737740090" sldId="1884"/>
            <ac:spMk id="2" creationId="{1EE6A53C-1EE3-CB3E-BB99-BE0607ED76A6}"/>
          </ac:spMkLst>
        </pc:spChg>
        <pc:spChg chg="mod">
          <ac:chgData name="Loubna Asmar" userId="63f1723b-1b6e-4479-8713-240771711a7a" providerId="ADAL" clId="{D9AA68F5-2BC1-4C37-8332-DED84D46287B}" dt="2024-05-29T07:35:46.117" v="982" actId="20577"/>
          <ac:spMkLst>
            <pc:docMk/>
            <pc:sldMk cId="3737740090" sldId="1884"/>
            <ac:spMk id="4" creationId="{6BA70E68-9AC4-7A83-FD0C-BDCF7FAB214E}"/>
          </ac:spMkLst>
        </pc:spChg>
      </pc:sldChg>
      <pc:sldChg chg="modSp mod">
        <pc:chgData name="Loubna Asmar" userId="63f1723b-1b6e-4479-8713-240771711a7a" providerId="ADAL" clId="{D9AA68F5-2BC1-4C37-8332-DED84D46287B}" dt="2024-05-29T07:55:21.307" v="1201" actId="20577"/>
        <pc:sldMkLst>
          <pc:docMk/>
          <pc:sldMk cId="348400837" sldId="1885"/>
        </pc:sldMkLst>
        <pc:spChg chg="mod">
          <ac:chgData name="Loubna Asmar" userId="63f1723b-1b6e-4479-8713-240771711a7a" providerId="ADAL" clId="{D9AA68F5-2BC1-4C37-8332-DED84D46287B}" dt="2024-05-29T07:53:39.227" v="1174" actId="20577"/>
          <ac:spMkLst>
            <pc:docMk/>
            <pc:sldMk cId="348400837" sldId="1885"/>
            <ac:spMk id="3" creationId="{B6B0E78F-09AE-B2BB-8763-C36E72838D24}"/>
          </ac:spMkLst>
        </pc:spChg>
        <pc:spChg chg="mod">
          <ac:chgData name="Loubna Asmar" userId="63f1723b-1b6e-4479-8713-240771711a7a" providerId="ADAL" clId="{D9AA68F5-2BC1-4C37-8332-DED84D46287B}" dt="2024-05-29T07:35:52.351" v="988" actId="20577"/>
          <ac:spMkLst>
            <pc:docMk/>
            <pc:sldMk cId="348400837" sldId="1885"/>
            <ac:spMk id="4" creationId="{6BA70E68-9AC4-7A83-FD0C-BDCF7FAB214E}"/>
          </ac:spMkLst>
        </pc:spChg>
        <pc:spChg chg="mod">
          <ac:chgData name="Loubna Asmar" userId="63f1723b-1b6e-4479-8713-240771711a7a" providerId="ADAL" clId="{D9AA68F5-2BC1-4C37-8332-DED84D46287B}" dt="2024-05-29T07:52:07.617" v="1153" actId="20577"/>
          <ac:spMkLst>
            <pc:docMk/>
            <pc:sldMk cId="348400837" sldId="1885"/>
            <ac:spMk id="5" creationId="{0A015E1C-F16F-EA11-4721-CD6CD0C89040}"/>
          </ac:spMkLst>
        </pc:spChg>
        <pc:spChg chg="mod">
          <ac:chgData name="Loubna Asmar" userId="63f1723b-1b6e-4479-8713-240771711a7a" providerId="ADAL" clId="{D9AA68F5-2BC1-4C37-8332-DED84D46287B}" dt="2024-05-29T07:55:21.307" v="1201" actId="20577"/>
          <ac:spMkLst>
            <pc:docMk/>
            <pc:sldMk cId="348400837" sldId="1885"/>
            <ac:spMk id="6" creationId="{D49A66E5-AB2B-1A1E-922D-D4308D0C5A7F}"/>
          </ac:spMkLst>
        </pc:spChg>
        <pc:spChg chg="mod">
          <ac:chgData name="Loubna Asmar" userId="63f1723b-1b6e-4479-8713-240771711a7a" providerId="ADAL" clId="{D9AA68F5-2BC1-4C37-8332-DED84D46287B}" dt="2024-05-29T07:52:15.034" v="1163" actId="20577"/>
          <ac:spMkLst>
            <pc:docMk/>
            <pc:sldMk cId="348400837" sldId="1885"/>
            <ac:spMk id="7" creationId="{902264A1-29D8-3DE1-19CA-DFB2A0D781D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CAFC1F-15E8-4659-B445-2DCE56C6E4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5389ACF-620B-4973-826D-C81B497FD2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CD4961-0791-4140-A452-41CFA6EC0553}" type="datetimeFigureOut">
              <a:rPr lang="en-US" smtClean="0"/>
              <a:t>29/05/2024</a:t>
            </a:fld>
            <a:endParaRPr lang="en-US" dirty="0"/>
          </a:p>
        </p:txBody>
      </p:sp>
      <p:sp>
        <p:nvSpPr>
          <p:cNvPr id="4" name="Footer Placeholder 3">
            <a:extLst>
              <a:ext uri="{FF2B5EF4-FFF2-40B4-BE49-F238E27FC236}">
                <a16:creationId xmlns:a16="http://schemas.microsoft.com/office/drawing/2014/main" id="{38E44D2E-37ED-41C4-A335-2B6C8751E2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748BB0-5B2C-4ACA-BD70-CC3E9715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06954D-AA1D-47B5-9106-5D9358A61F46}" type="slidenum">
              <a:rPr lang="en-US" smtClean="0"/>
              <a:t>‹#›</a:t>
            </a:fld>
            <a:endParaRPr lang="en-US" dirty="0"/>
          </a:p>
        </p:txBody>
      </p:sp>
    </p:spTree>
    <p:extLst>
      <p:ext uri="{BB962C8B-B14F-4D97-AF65-F5344CB8AC3E}">
        <p14:creationId xmlns:p14="http://schemas.microsoft.com/office/powerpoint/2010/main" val="336854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id="{10A0F3C9-3AB5-4E08-8531-AA11FB7336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10494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id="{7A865C00-02F4-49EE-A361-F7D34853CE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BEFAC9D2-EFFD-400B-A27D-15491636E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9419FA93-726C-46DF-AA6F-7936E0017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81B4C460-6DD9-4215-A553-BF8A2E91D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id="{9FEB78B1-70BF-4543-BF64-761AB55C1B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id="{F0FED17F-41F1-4615-A696-AF6F85A6AB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2917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29/05/2024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784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29/05/2024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42969044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2" r:id="rId3"/>
    <p:sldLayoutId id="2147483699" r:id="rId4"/>
    <p:sldLayoutId id="2147483701" r:id="rId5"/>
    <p:sldLayoutId id="2147483700" r:id="rId6"/>
    <p:sldLayoutId id="2147483703" r:id="rId7"/>
    <p:sldLayoutId id="2147483690" r:id="rId8"/>
    <p:sldLayoutId id="2147483704" r:id="rId9"/>
    <p:sldLayoutId id="2147483691"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8.xml"/><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4675760" y="2119085"/>
            <a:ext cx="6963135" cy="2619829"/>
          </a:xfrm>
        </p:spPr>
        <p:txBody>
          <a:bodyPr anchor="ctr">
            <a:noAutofit/>
          </a:bodyPr>
          <a:lstStyle/>
          <a:p>
            <a:pPr algn="ctr" rtl="1" eaLnBrk="1" hangingPunct="1">
              <a:lnSpc>
                <a:spcPct val="100000"/>
              </a:lnSpc>
            </a:pPr>
            <a:r>
              <a:rPr lang="ar-LB" altLang="en-US" dirty="0">
                <a:solidFill>
                  <a:schemeClr val="accent5"/>
                </a:solidFill>
              </a:rPr>
              <a:t>ا</a:t>
            </a:r>
            <a:r>
              <a:rPr lang="ar-LB" altLang="en-US" b="1" dirty="0">
                <a:solidFill>
                  <a:schemeClr val="accent5"/>
                </a:solidFill>
              </a:rPr>
              <a:t>لعمل والمنافع الاقتصادية في القوانين في المنطقة العربية</a:t>
            </a:r>
            <a:endParaRPr lang="en-US" altLang="en-US" b="1" dirty="0">
              <a:solidFill>
                <a:schemeClr val="accent5"/>
              </a:solidFill>
              <a:latin typeface="+mn-lt"/>
            </a:endParaRP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25426"/>
            <a:ext cx="10492153" cy="1231106"/>
          </a:xfrm>
        </p:spPr>
        <p:txBody>
          <a:bodyPr anchor="ctr"/>
          <a:lstStyle/>
          <a:p>
            <a:pPr algn="just" rtl="1"/>
            <a:r>
              <a:rPr lang="ar-LB" dirty="0">
                <a:solidFill>
                  <a:schemeClr val="accent5"/>
                </a:solidFill>
                <a:ea typeface="Segoe UI Historic" panose="020B0502040204020203" pitchFamily="34" charset="0"/>
                <a:cs typeface="+mj-cs"/>
              </a:rPr>
              <a:t>التشريعات الخاصة ببيئة عمل لائقة لتعزيز مشاركة المرأة في سوق العمل (</a:t>
            </a:r>
            <a:r>
              <a:rPr lang="en-US" dirty="0">
                <a:solidFill>
                  <a:schemeClr val="accent5"/>
                </a:solidFill>
                <a:ea typeface="Segoe UI Historic" panose="020B0502040204020203" pitchFamily="34" charset="0"/>
                <a:cs typeface="+mj-cs"/>
              </a:rPr>
              <a:t>1</a:t>
            </a:r>
            <a:r>
              <a:rPr lang="ar-LB" dirty="0">
                <a:solidFill>
                  <a:schemeClr val="accent5"/>
                </a:solidFill>
                <a:ea typeface="Segoe UI Historic" panose="020B0502040204020203" pitchFamily="34" charset="0"/>
                <a:cs typeface="+mj-cs"/>
              </a:rPr>
              <a:t>)</a:t>
            </a:r>
            <a:endParaRPr lang="en-US" dirty="0">
              <a:solidFill>
                <a:schemeClr val="accent5"/>
              </a:solidFill>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C1B8C77E-59AA-ADFE-0EB5-BFE71C2FE15C}"/>
              </a:ext>
            </a:extLst>
          </p:cNvPr>
          <p:cNvSpPr txBox="1">
            <a:spLocks/>
          </p:cNvSpPr>
          <p:nvPr/>
        </p:nvSpPr>
        <p:spPr>
          <a:xfrm>
            <a:off x="6828718" y="2826266"/>
            <a:ext cx="3314699"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لديها أحكام محدّدة في قانون العمل تحظّر صراحةً التمييز ضد المرأة.</a:t>
            </a:r>
          </a:p>
        </p:txBody>
      </p:sp>
      <p:sp>
        <p:nvSpPr>
          <p:cNvPr id="3" name="32-Point Star 2">
            <a:extLst>
              <a:ext uri="{FF2B5EF4-FFF2-40B4-BE49-F238E27FC236}">
                <a16:creationId xmlns:a16="http://schemas.microsoft.com/office/drawing/2014/main" id="{E48DC0F7-2A7A-2775-96A0-A8A788534F3E}"/>
              </a:ext>
            </a:extLst>
          </p:cNvPr>
          <p:cNvSpPr/>
          <p:nvPr/>
        </p:nvSpPr>
        <p:spPr>
          <a:xfrm>
            <a:off x="7789004" y="1543882"/>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17 </a:t>
            </a:r>
            <a:r>
              <a:rPr lang="ar-LB" sz="2400" dirty="0">
                <a:ln>
                  <a:solidFill>
                    <a:schemeClr val="accent5"/>
                  </a:solidFill>
                </a:ln>
                <a:solidFill>
                  <a:schemeClr val="accent5"/>
                </a:solidFill>
              </a:rPr>
              <a:t>دولة</a:t>
            </a:r>
          </a:p>
        </p:txBody>
      </p:sp>
      <p:sp>
        <p:nvSpPr>
          <p:cNvPr id="5" name="Text Placeholder 9">
            <a:extLst>
              <a:ext uri="{FF2B5EF4-FFF2-40B4-BE49-F238E27FC236}">
                <a16:creationId xmlns:a16="http://schemas.microsoft.com/office/drawing/2014/main" id="{71C3403D-FCE9-2520-D583-2D5239C6C7A0}"/>
              </a:ext>
            </a:extLst>
          </p:cNvPr>
          <p:cNvSpPr txBox="1">
            <a:spLocks/>
          </p:cNvSpPr>
          <p:nvPr/>
        </p:nvSpPr>
        <p:spPr>
          <a:xfrm>
            <a:off x="2361611" y="2700652"/>
            <a:ext cx="3468376" cy="9361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لا يحظر قانون أي دولة التمييز غير المباشر ضد المرأة.</a:t>
            </a:r>
          </a:p>
        </p:txBody>
      </p:sp>
      <p:pic>
        <p:nvPicPr>
          <p:cNvPr id="12" name="Graphic 11" descr="Gender">
            <a:extLst>
              <a:ext uri="{FF2B5EF4-FFF2-40B4-BE49-F238E27FC236}">
                <a16:creationId xmlns:a16="http://schemas.microsoft.com/office/drawing/2014/main" id="{51E0033F-5028-AEA0-1440-12F6493174A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97188" y="1563663"/>
            <a:ext cx="1197221" cy="1197221"/>
          </a:xfrm>
          <a:prstGeom prst="rect">
            <a:avLst/>
          </a:prstGeom>
        </p:spPr>
      </p:pic>
      <p:sp>
        <p:nvSpPr>
          <p:cNvPr id="13" name="Text Placeholder 9">
            <a:extLst>
              <a:ext uri="{FF2B5EF4-FFF2-40B4-BE49-F238E27FC236}">
                <a16:creationId xmlns:a16="http://schemas.microsoft.com/office/drawing/2014/main" id="{B56454DA-F866-8356-7BB0-0400FFB57269}"/>
              </a:ext>
            </a:extLst>
          </p:cNvPr>
          <p:cNvSpPr txBox="1">
            <a:spLocks/>
          </p:cNvSpPr>
          <p:nvPr/>
        </p:nvSpPr>
        <p:spPr>
          <a:xfrm>
            <a:off x="6556465" y="5049923"/>
            <a:ext cx="3854267" cy="119722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تنصّ القوانين </a:t>
            </a:r>
            <a:r>
              <a:rPr lang="ar-JO" altLang="en-US" sz="2400" dirty="0">
                <a:solidFill>
                  <a:schemeClr val="accent3"/>
                </a:solidFill>
                <a:latin typeface="+mj-lt"/>
              </a:rPr>
              <a:t>فيها </a:t>
            </a:r>
            <a:r>
              <a:rPr lang="ar-LB" altLang="en-US" sz="2400" dirty="0">
                <a:solidFill>
                  <a:schemeClr val="accent3"/>
                </a:solidFill>
                <a:latin typeface="+mj-lt"/>
              </a:rPr>
              <a:t>على أن يحصل الرجل والمرأة على أجرٍ متساوٍ مقابل نفس العمل. </a:t>
            </a:r>
          </a:p>
        </p:txBody>
      </p:sp>
      <p:pic>
        <p:nvPicPr>
          <p:cNvPr id="18" name="Graphic 17" descr="Money">
            <a:extLst>
              <a:ext uri="{FF2B5EF4-FFF2-40B4-BE49-F238E27FC236}">
                <a16:creationId xmlns:a16="http://schemas.microsoft.com/office/drawing/2014/main" id="{1D0A935C-2E0E-8E4F-359A-92C3267B917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84987" y="3852703"/>
            <a:ext cx="1197221" cy="1197221"/>
          </a:xfrm>
          <a:prstGeom prst="rect">
            <a:avLst/>
          </a:prstGeom>
        </p:spPr>
      </p:pic>
      <p:sp>
        <p:nvSpPr>
          <p:cNvPr id="19" name="Text Placeholder 9">
            <a:extLst>
              <a:ext uri="{FF2B5EF4-FFF2-40B4-BE49-F238E27FC236}">
                <a16:creationId xmlns:a16="http://schemas.microsoft.com/office/drawing/2014/main" id="{86BCDC72-20C8-4DE1-8666-7D3870A2AF80}"/>
              </a:ext>
            </a:extLst>
          </p:cNvPr>
          <p:cNvSpPr txBox="1">
            <a:spLocks/>
          </p:cNvSpPr>
          <p:nvPr/>
        </p:nvSpPr>
        <p:spPr>
          <a:xfrm>
            <a:off x="2624541" y="5049923"/>
            <a:ext cx="2603402" cy="9361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لا تفرض قيوداً على العمل الليلي.</a:t>
            </a:r>
          </a:p>
        </p:txBody>
      </p:sp>
      <p:pic>
        <p:nvPicPr>
          <p:cNvPr id="20" name="Graphic 19" descr="Moon">
            <a:extLst>
              <a:ext uri="{FF2B5EF4-FFF2-40B4-BE49-F238E27FC236}">
                <a16:creationId xmlns:a16="http://schemas.microsoft.com/office/drawing/2014/main" id="{8E6BC5CE-39D7-90FD-0E93-8373675B2C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497189" y="3852703"/>
            <a:ext cx="1197220" cy="1197220"/>
          </a:xfrm>
          <a:prstGeom prst="rect">
            <a:avLst/>
          </a:prstGeom>
        </p:spPr>
      </p:pic>
      <p:sp>
        <p:nvSpPr>
          <p:cNvPr id="4" name="32-Point Star 2">
            <a:extLst>
              <a:ext uri="{FF2B5EF4-FFF2-40B4-BE49-F238E27FC236}">
                <a16:creationId xmlns:a16="http://schemas.microsoft.com/office/drawing/2014/main" id="{30639E00-EE06-2004-1036-8249A82DC59F}"/>
              </a:ext>
            </a:extLst>
          </p:cNvPr>
          <p:cNvSpPr/>
          <p:nvPr/>
        </p:nvSpPr>
        <p:spPr>
          <a:xfrm>
            <a:off x="10350069" y="4749288"/>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JO" sz="2400" dirty="0">
                <a:ln>
                  <a:solidFill>
                    <a:schemeClr val="accent5"/>
                  </a:solidFill>
                </a:ln>
                <a:solidFill>
                  <a:schemeClr val="accent5"/>
                </a:solidFill>
              </a:rPr>
              <a:t>19</a:t>
            </a:r>
            <a:r>
              <a:rPr lang="en-US" sz="2400" dirty="0">
                <a:ln>
                  <a:solidFill>
                    <a:schemeClr val="accent5"/>
                  </a:solidFill>
                </a:ln>
                <a:solidFill>
                  <a:schemeClr val="accent5"/>
                </a:solidFill>
              </a:rPr>
              <a:t> </a:t>
            </a:r>
            <a:r>
              <a:rPr lang="ar-LB" sz="2400" dirty="0">
                <a:ln>
                  <a:solidFill>
                    <a:schemeClr val="accent5"/>
                  </a:solidFill>
                </a:ln>
                <a:solidFill>
                  <a:schemeClr val="accent5"/>
                </a:solidFill>
              </a:rPr>
              <a:t>دولة</a:t>
            </a:r>
          </a:p>
        </p:txBody>
      </p:sp>
      <p:sp>
        <p:nvSpPr>
          <p:cNvPr id="6" name="32-Point Star 2">
            <a:extLst>
              <a:ext uri="{FF2B5EF4-FFF2-40B4-BE49-F238E27FC236}">
                <a16:creationId xmlns:a16="http://schemas.microsoft.com/office/drawing/2014/main" id="{22D7B314-0F13-7317-E124-144D22F994EA}"/>
              </a:ext>
            </a:extLst>
          </p:cNvPr>
          <p:cNvSpPr/>
          <p:nvPr/>
        </p:nvSpPr>
        <p:spPr>
          <a:xfrm>
            <a:off x="5063955" y="4749288"/>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JO" sz="2400" dirty="0">
                <a:ln>
                  <a:solidFill>
                    <a:schemeClr val="accent5"/>
                  </a:solidFill>
                </a:ln>
                <a:solidFill>
                  <a:schemeClr val="accent5"/>
                </a:solidFill>
              </a:rPr>
              <a:t>5</a:t>
            </a:r>
            <a:r>
              <a:rPr lang="en-US" sz="2400" dirty="0">
                <a:ln>
                  <a:solidFill>
                    <a:schemeClr val="accent5"/>
                  </a:solidFill>
                </a:ln>
                <a:solidFill>
                  <a:schemeClr val="accent5"/>
                </a:solidFill>
              </a:rPr>
              <a:t> </a:t>
            </a:r>
            <a:r>
              <a:rPr lang="ar-LB" sz="2400" dirty="0">
                <a:ln>
                  <a:solidFill>
                    <a:schemeClr val="accent5"/>
                  </a:solidFill>
                </a:ln>
                <a:solidFill>
                  <a:schemeClr val="accent5"/>
                </a:solidFill>
              </a:rPr>
              <a:t>دول</a:t>
            </a:r>
          </a:p>
        </p:txBody>
      </p:sp>
    </p:spTree>
    <p:extLst>
      <p:ext uri="{BB962C8B-B14F-4D97-AF65-F5344CB8AC3E}">
        <p14:creationId xmlns:p14="http://schemas.microsoft.com/office/powerpoint/2010/main" val="1255508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25426"/>
            <a:ext cx="10492153" cy="1231106"/>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التشريعات الخاصة ببيئة عمل لائقة لتعزيز مشاركة المرأة في سوق العمل (</a:t>
            </a:r>
            <a:r>
              <a:rPr lang="en-US" dirty="0">
                <a:solidFill>
                  <a:schemeClr val="accent5"/>
                </a:solidFill>
                <a:ea typeface="Segoe UI Historic" panose="020B0502040204020203" pitchFamily="34" charset="0"/>
                <a:cs typeface="+mj-cs"/>
              </a:rPr>
              <a:t>2</a:t>
            </a:r>
            <a:r>
              <a:rPr lang="ar-LB" dirty="0">
                <a:solidFill>
                  <a:schemeClr val="accent5"/>
                </a:solidFill>
                <a:latin typeface="American Typewriter Condensed L" panose="02090306020004020304" pitchFamily="18" charset="77"/>
                <a:ea typeface="Segoe UI Historic" panose="020B0502040204020203" pitchFamily="34" charset="0"/>
                <a:cs typeface="+mj-cs"/>
              </a:rPr>
              <a:t>)</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C1B8C77E-59AA-ADFE-0EB5-BFE71C2FE15C}"/>
              </a:ext>
            </a:extLst>
          </p:cNvPr>
          <p:cNvSpPr txBox="1">
            <a:spLocks/>
          </p:cNvSpPr>
          <p:nvPr/>
        </p:nvSpPr>
        <p:spPr>
          <a:xfrm>
            <a:off x="418552" y="1903060"/>
            <a:ext cx="9958753"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يمنح فيها القانون المرأة والرجل الحقّ في أجرٍ متساوٍ لقاء العمل المتساوي القيمة (</a:t>
            </a:r>
            <a:r>
              <a:rPr lang="ar-LB" altLang="en-US" sz="2400" b="1" dirty="0">
                <a:solidFill>
                  <a:schemeClr val="accent3"/>
                </a:solidFill>
                <a:latin typeface="+mj-lt"/>
              </a:rPr>
              <a:t>الأردن، والإمارات العربية المتحدة، والبحرين، والجزائر، والجمهورية العربية السورية، وجيبوتي، والصومال، والعراق، واليمن، ودولة فلسطين، وليبيا، والمغرب، والمملكة العربية السعودية</a:t>
            </a:r>
            <a:r>
              <a:rPr lang="ar-LB" altLang="en-US" sz="2400" dirty="0">
                <a:solidFill>
                  <a:schemeClr val="accent3"/>
                </a:solidFill>
                <a:latin typeface="+mj-lt"/>
              </a:rPr>
              <a:t>).</a:t>
            </a:r>
          </a:p>
        </p:txBody>
      </p:sp>
      <p:sp>
        <p:nvSpPr>
          <p:cNvPr id="3" name="32-Point Star 2">
            <a:extLst>
              <a:ext uri="{FF2B5EF4-FFF2-40B4-BE49-F238E27FC236}">
                <a16:creationId xmlns:a16="http://schemas.microsoft.com/office/drawing/2014/main" id="{E48DC0F7-2A7A-2775-96A0-A8A788534F3E}"/>
              </a:ext>
            </a:extLst>
          </p:cNvPr>
          <p:cNvSpPr/>
          <p:nvPr/>
        </p:nvSpPr>
        <p:spPr>
          <a:xfrm>
            <a:off x="10496547" y="1827902"/>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13 </a:t>
            </a:r>
            <a:r>
              <a:rPr lang="ar-LB" sz="2400" dirty="0">
                <a:ln>
                  <a:solidFill>
                    <a:schemeClr val="accent5"/>
                  </a:solidFill>
                </a:ln>
                <a:solidFill>
                  <a:schemeClr val="accent5"/>
                </a:solidFill>
              </a:rPr>
              <a:t>دولة</a:t>
            </a:r>
          </a:p>
        </p:txBody>
      </p:sp>
      <p:sp>
        <p:nvSpPr>
          <p:cNvPr id="13" name="Text Placeholder 9">
            <a:extLst>
              <a:ext uri="{FF2B5EF4-FFF2-40B4-BE49-F238E27FC236}">
                <a16:creationId xmlns:a16="http://schemas.microsoft.com/office/drawing/2014/main" id="{B56454DA-F866-8356-7BB0-0400FFB57269}"/>
              </a:ext>
            </a:extLst>
          </p:cNvPr>
          <p:cNvSpPr txBox="1">
            <a:spLocks/>
          </p:cNvSpPr>
          <p:nvPr/>
        </p:nvSpPr>
        <p:spPr>
          <a:xfrm>
            <a:off x="514533" y="4758232"/>
            <a:ext cx="9958753" cy="9361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ليس لديها قيود خاصة بالجنسين في ما يتعلق بعمل المرأة وأنواع الوظائف (</a:t>
            </a:r>
            <a:r>
              <a:rPr lang="ar-LB" altLang="en-US" sz="2400" b="1" dirty="0">
                <a:solidFill>
                  <a:schemeClr val="accent3"/>
                </a:solidFill>
                <a:latin typeface="+mj-lt"/>
              </a:rPr>
              <a:t>الأردن، والإمارات العربية المتحدة، والبحرين، وجيبوتي، والمملكة العربية السعودية</a:t>
            </a:r>
            <a:r>
              <a:rPr lang="ar-LB" altLang="en-US" sz="2400" dirty="0">
                <a:solidFill>
                  <a:schemeClr val="accent3"/>
                </a:solidFill>
                <a:latin typeface="+mj-lt"/>
              </a:rPr>
              <a:t>).</a:t>
            </a:r>
          </a:p>
        </p:txBody>
      </p:sp>
      <p:pic>
        <p:nvPicPr>
          <p:cNvPr id="18" name="Graphic 17" descr="Money">
            <a:extLst>
              <a:ext uri="{FF2B5EF4-FFF2-40B4-BE49-F238E27FC236}">
                <a16:creationId xmlns:a16="http://schemas.microsoft.com/office/drawing/2014/main" id="{1D0A935C-2E0E-8E4F-359A-92C3267B917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92528" y="3171934"/>
            <a:ext cx="1197221" cy="1197221"/>
          </a:xfrm>
          <a:prstGeom prst="rect">
            <a:avLst/>
          </a:prstGeom>
        </p:spPr>
      </p:pic>
      <p:sp>
        <p:nvSpPr>
          <p:cNvPr id="4" name="Text Placeholder 9">
            <a:extLst>
              <a:ext uri="{FF2B5EF4-FFF2-40B4-BE49-F238E27FC236}">
                <a16:creationId xmlns:a16="http://schemas.microsoft.com/office/drawing/2014/main" id="{AD5B77FA-E0D3-F4D3-6C59-BD6B7494C8EE}"/>
              </a:ext>
            </a:extLst>
          </p:cNvPr>
          <p:cNvSpPr txBox="1">
            <a:spLocks/>
          </p:cNvSpPr>
          <p:nvPr/>
        </p:nvSpPr>
        <p:spPr>
          <a:xfrm>
            <a:off x="418552" y="3227312"/>
            <a:ext cx="9958753"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يُحظّر التمييز في الأجور عموماً في كلٍّ من </a:t>
            </a:r>
            <a:r>
              <a:rPr lang="ar-LB" altLang="en-US" sz="2400" b="1" dirty="0">
                <a:solidFill>
                  <a:schemeClr val="accent3"/>
                </a:solidFill>
                <a:latin typeface="+mj-lt"/>
              </a:rPr>
              <a:t>تونس، والسودان، وع</a:t>
            </a:r>
            <a:r>
              <a:rPr lang="ar-JO" altLang="en-US" sz="2400" b="1" dirty="0">
                <a:solidFill>
                  <a:schemeClr val="accent3"/>
                </a:solidFill>
                <a:latin typeface="+mj-lt"/>
              </a:rPr>
              <a:t>ُ</a:t>
            </a:r>
            <a:r>
              <a:rPr lang="ar-LB" altLang="en-US" sz="2400" b="1" dirty="0">
                <a:solidFill>
                  <a:schemeClr val="accent3"/>
                </a:solidFill>
                <a:latin typeface="+mj-lt"/>
              </a:rPr>
              <a:t>مان، وقطر، والكويت، ولبنان، ومصر</a:t>
            </a:r>
            <a:r>
              <a:rPr lang="ar-LB" altLang="en-US" sz="2400" dirty="0">
                <a:solidFill>
                  <a:schemeClr val="accent3"/>
                </a:solidFill>
                <a:latin typeface="+mj-lt"/>
              </a:rPr>
              <a:t>، لكنّ القانون لا يعالج مسألة المساواة في الأجر لقاء العمل المتساوي القيمة.</a:t>
            </a:r>
          </a:p>
        </p:txBody>
      </p:sp>
      <p:sp>
        <p:nvSpPr>
          <p:cNvPr id="6" name="32-Point Star 5">
            <a:extLst>
              <a:ext uri="{FF2B5EF4-FFF2-40B4-BE49-F238E27FC236}">
                <a16:creationId xmlns:a16="http://schemas.microsoft.com/office/drawing/2014/main" id="{AC6C18A4-09A5-CB63-AD93-0736D613A150}"/>
              </a:ext>
            </a:extLst>
          </p:cNvPr>
          <p:cNvSpPr/>
          <p:nvPr/>
        </p:nvSpPr>
        <p:spPr>
          <a:xfrm>
            <a:off x="10485564" y="4543941"/>
            <a:ext cx="1411147" cy="1364732"/>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5</a:t>
            </a:r>
            <a:r>
              <a:rPr lang="ar-LB" sz="2400" dirty="0">
                <a:ln>
                  <a:solidFill>
                    <a:schemeClr val="accent5"/>
                  </a:solidFill>
                </a:ln>
                <a:solidFill>
                  <a:schemeClr val="accent5"/>
                </a:solidFill>
              </a:rPr>
              <a:t> دول</a:t>
            </a:r>
            <a:endParaRPr lang="en-LB" sz="2400" dirty="0">
              <a:ln>
                <a:solidFill>
                  <a:schemeClr val="accent5"/>
                </a:solidFill>
              </a:ln>
              <a:solidFill>
                <a:schemeClr val="accent5"/>
              </a:solidFill>
            </a:endParaRPr>
          </a:p>
        </p:txBody>
      </p:sp>
    </p:spTree>
    <p:extLst>
      <p:ext uri="{BB962C8B-B14F-4D97-AF65-F5344CB8AC3E}">
        <p14:creationId xmlns:p14="http://schemas.microsoft.com/office/powerpoint/2010/main" val="2168423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206202"/>
            <a:ext cx="10492153" cy="615553"/>
          </a:xfrm>
        </p:spPr>
        <p:txBody>
          <a:bodyPr anchor="ctr"/>
          <a:lstStyle/>
          <a:p>
            <a:pPr algn="just" rtl="1"/>
            <a:r>
              <a:rPr lang="ar-LB" dirty="0">
                <a:solidFill>
                  <a:schemeClr val="accent5"/>
                </a:solidFill>
                <a:ea typeface="Segoe UI Historic" panose="020B0502040204020203" pitchFamily="34" charset="0"/>
                <a:cs typeface="+mj-cs"/>
              </a:rPr>
              <a:t>التشريعات الخاصة ببيئة عمل مرنة للمرأة (</a:t>
            </a:r>
            <a:r>
              <a:rPr lang="en-US" dirty="0">
                <a:solidFill>
                  <a:schemeClr val="accent5"/>
                </a:solidFill>
                <a:ea typeface="Segoe UI Historic" panose="020B0502040204020203" pitchFamily="34" charset="0"/>
                <a:cs typeface="+mj-cs"/>
              </a:rPr>
              <a:t>1</a:t>
            </a:r>
            <a:r>
              <a:rPr lang="ar-LB" dirty="0">
                <a:solidFill>
                  <a:schemeClr val="accent5"/>
                </a:solidFill>
                <a:ea typeface="Segoe UI Historic" panose="020B0502040204020203" pitchFamily="34" charset="0"/>
                <a:cs typeface="+mj-cs"/>
              </a:rPr>
              <a:t>)</a:t>
            </a:r>
            <a:endParaRPr lang="en-US" dirty="0">
              <a:solidFill>
                <a:schemeClr val="accent5"/>
              </a:solidFill>
              <a:ea typeface="Segoe UI Historic" panose="020B0502040204020203" pitchFamily="34" charset="0"/>
              <a:cs typeface="+mj-cs"/>
            </a:endParaRPr>
          </a:p>
        </p:txBody>
      </p:sp>
      <p:sp>
        <p:nvSpPr>
          <p:cNvPr id="8" name="Text Placeholder 9">
            <a:extLst>
              <a:ext uri="{FF2B5EF4-FFF2-40B4-BE49-F238E27FC236}">
                <a16:creationId xmlns:a16="http://schemas.microsoft.com/office/drawing/2014/main" id="{14EF4CBE-7D15-5C9E-8875-61F42689D521}"/>
              </a:ext>
            </a:extLst>
          </p:cNvPr>
          <p:cNvSpPr txBox="1">
            <a:spLocks/>
          </p:cNvSpPr>
          <p:nvPr/>
        </p:nvSpPr>
        <p:spPr>
          <a:xfrm>
            <a:off x="2257063" y="1532668"/>
            <a:ext cx="8120242"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يحظّر فيها قانون العمل على أصحاب العمل فصل المرأة بسبب الحمل وإجازة الأمومة.</a:t>
            </a:r>
          </a:p>
        </p:txBody>
      </p:sp>
      <p:sp>
        <p:nvSpPr>
          <p:cNvPr id="9" name="32-Point Star 8">
            <a:extLst>
              <a:ext uri="{FF2B5EF4-FFF2-40B4-BE49-F238E27FC236}">
                <a16:creationId xmlns:a16="http://schemas.microsoft.com/office/drawing/2014/main" id="{35D54618-0FAD-A7FA-0F01-7F6DE097E3F6}"/>
              </a:ext>
            </a:extLst>
          </p:cNvPr>
          <p:cNvSpPr/>
          <p:nvPr/>
        </p:nvSpPr>
        <p:spPr>
          <a:xfrm>
            <a:off x="10496547" y="1457510"/>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18 </a:t>
            </a:r>
            <a:r>
              <a:rPr lang="ar-LB" sz="2400" dirty="0">
                <a:ln>
                  <a:solidFill>
                    <a:schemeClr val="accent5"/>
                  </a:solidFill>
                </a:ln>
                <a:solidFill>
                  <a:schemeClr val="accent5"/>
                </a:solidFill>
              </a:rPr>
              <a:t>دولة</a:t>
            </a:r>
          </a:p>
        </p:txBody>
      </p:sp>
      <p:sp>
        <p:nvSpPr>
          <p:cNvPr id="12" name="Text Placeholder 9">
            <a:extLst>
              <a:ext uri="{FF2B5EF4-FFF2-40B4-BE49-F238E27FC236}">
                <a16:creationId xmlns:a16="http://schemas.microsoft.com/office/drawing/2014/main" id="{521C8DF1-DC1A-EA8E-832F-2E04C0C7D318}"/>
              </a:ext>
            </a:extLst>
          </p:cNvPr>
          <p:cNvSpPr txBox="1">
            <a:spLocks/>
          </p:cNvSpPr>
          <p:nvPr/>
        </p:nvSpPr>
        <p:spPr>
          <a:xfrm>
            <a:off x="863029" y="4307679"/>
            <a:ext cx="9518206" cy="109647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لا يتضمّن قانون العمل في </a:t>
            </a:r>
            <a:r>
              <a:rPr lang="ar-LB" altLang="en-US" sz="2400" b="1" dirty="0">
                <a:solidFill>
                  <a:schemeClr val="accent3"/>
                </a:solidFill>
                <a:latin typeface="+mj-lt"/>
              </a:rPr>
              <a:t>الجزائر</a:t>
            </a:r>
            <a:r>
              <a:rPr lang="ar-LB" altLang="en-US" sz="2400" dirty="0">
                <a:solidFill>
                  <a:schemeClr val="accent3"/>
                </a:solidFill>
                <a:latin typeface="+mj-lt"/>
              </a:rPr>
              <a:t> نصّاً يحظر على وجه التحديد فصل المرأة من العمل بسبب الحمل أو إجازة الأمومة. لكنّ هذه الحالة، إن حصلت، تُعتبر فصلاً تعسفياً، وبالتالي غير قانوني بموجب الأحكام العامة لقانون العمل.</a:t>
            </a:r>
          </a:p>
        </p:txBody>
      </p:sp>
      <p:sp>
        <p:nvSpPr>
          <p:cNvPr id="15" name="Text Placeholder 9">
            <a:extLst>
              <a:ext uri="{FF2B5EF4-FFF2-40B4-BE49-F238E27FC236}">
                <a16:creationId xmlns:a16="http://schemas.microsoft.com/office/drawing/2014/main" id="{9CB7CFC6-667D-6C86-CBEF-0AA5CA3C8E7B}"/>
              </a:ext>
            </a:extLst>
          </p:cNvPr>
          <p:cNvSpPr txBox="1">
            <a:spLocks/>
          </p:cNvSpPr>
          <p:nvPr/>
        </p:nvSpPr>
        <p:spPr>
          <a:xfrm>
            <a:off x="3035300" y="2856920"/>
            <a:ext cx="7342005"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لا يحظّر القانون في </a:t>
            </a:r>
            <a:r>
              <a:rPr lang="ar-LB" altLang="en-US" sz="2400" b="1" dirty="0">
                <a:solidFill>
                  <a:schemeClr val="accent3"/>
                </a:solidFill>
                <a:latin typeface="+mj-lt"/>
              </a:rPr>
              <a:t>السودان</a:t>
            </a:r>
            <a:r>
              <a:rPr lang="ar-LB" altLang="en-US" sz="2400" dirty="0">
                <a:solidFill>
                  <a:schemeClr val="accent3"/>
                </a:solidFill>
                <a:latin typeface="+mj-lt"/>
              </a:rPr>
              <a:t> فصل المرأة بسبب الحمل وإجازة الأمومة.</a:t>
            </a:r>
          </a:p>
        </p:txBody>
      </p:sp>
      <p:pic>
        <p:nvPicPr>
          <p:cNvPr id="18" name="Graphic 17" descr="Pregnant lady">
            <a:extLst>
              <a:ext uri="{FF2B5EF4-FFF2-40B4-BE49-F238E27FC236}">
                <a16:creationId xmlns:a16="http://schemas.microsoft.com/office/drawing/2014/main" id="{8C2DEFF8-801E-3F8E-BA14-8CAD5C429C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4840" y="1658183"/>
            <a:ext cx="2072223" cy="2072223"/>
          </a:xfrm>
          <a:prstGeom prst="rect">
            <a:avLst/>
          </a:prstGeom>
        </p:spPr>
      </p:pic>
      <p:pic>
        <p:nvPicPr>
          <p:cNvPr id="19" name="Picture 18">
            <a:extLst>
              <a:ext uri="{FF2B5EF4-FFF2-40B4-BE49-F238E27FC236}">
                <a16:creationId xmlns:a16="http://schemas.microsoft.com/office/drawing/2014/main" id="{1E50CCC6-B9BB-AA5F-81E5-A34B6297E4E1}"/>
              </a:ext>
            </a:extLst>
          </p:cNvPr>
          <p:cNvPicPr>
            <a:picLocks noChangeAspect="1"/>
          </p:cNvPicPr>
          <p:nvPr/>
        </p:nvPicPr>
        <p:blipFill>
          <a:blip r:embed="rId4"/>
          <a:stretch>
            <a:fillRect/>
          </a:stretch>
        </p:blipFill>
        <p:spPr>
          <a:xfrm>
            <a:off x="10496547" y="2738337"/>
            <a:ext cx="1381326" cy="1381326"/>
          </a:xfrm>
          <a:prstGeom prst="rect">
            <a:avLst/>
          </a:prstGeom>
        </p:spPr>
      </p:pic>
      <p:pic>
        <p:nvPicPr>
          <p:cNvPr id="20" name="Picture 19">
            <a:extLst>
              <a:ext uri="{FF2B5EF4-FFF2-40B4-BE49-F238E27FC236}">
                <a16:creationId xmlns:a16="http://schemas.microsoft.com/office/drawing/2014/main" id="{1A18BCE2-E4DB-1C3C-26A7-DFBC3747DE84}"/>
              </a:ext>
            </a:extLst>
          </p:cNvPr>
          <p:cNvPicPr>
            <a:picLocks noChangeAspect="1"/>
          </p:cNvPicPr>
          <p:nvPr/>
        </p:nvPicPr>
        <p:blipFill rotWithShape="1">
          <a:blip r:embed="rId5"/>
          <a:srcRect l="21492" t="9158" r="21394" b="10183"/>
          <a:stretch/>
        </p:blipFill>
        <p:spPr>
          <a:xfrm>
            <a:off x="10550724" y="4256670"/>
            <a:ext cx="1272971" cy="1198489"/>
          </a:xfrm>
          <a:prstGeom prst="ellipse">
            <a:avLst/>
          </a:prstGeom>
        </p:spPr>
      </p:pic>
    </p:spTree>
    <p:extLst>
      <p:ext uri="{BB962C8B-B14F-4D97-AF65-F5344CB8AC3E}">
        <p14:creationId xmlns:p14="http://schemas.microsoft.com/office/powerpoint/2010/main" val="444919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206202"/>
            <a:ext cx="10492153" cy="615553"/>
          </a:xfrm>
        </p:spPr>
        <p:txBody>
          <a:bodyPr anchor="ctr"/>
          <a:lstStyle/>
          <a:p>
            <a:pPr algn="just" rtl="1"/>
            <a:r>
              <a:rPr lang="ar-LB" dirty="0">
                <a:solidFill>
                  <a:schemeClr val="accent5"/>
                </a:solidFill>
                <a:ea typeface="Segoe UI Historic" panose="020B0502040204020203" pitchFamily="34" charset="0"/>
                <a:cs typeface="+mj-cs"/>
              </a:rPr>
              <a:t>التشريعات الخاصة ببيئة عمل مرنة للمرأة (</a:t>
            </a:r>
            <a:r>
              <a:rPr lang="en-US" dirty="0">
                <a:solidFill>
                  <a:schemeClr val="accent5"/>
                </a:solidFill>
                <a:ea typeface="Segoe UI Historic" panose="020B0502040204020203" pitchFamily="34" charset="0"/>
                <a:cs typeface="+mj-cs"/>
              </a:rPr>
              <a:t>2</a:t>
            </a:r>
            <a:r>
              <a:rPr lang="ar-LB" dirty="0">
                <a:solidFill>
                  <a:schemeClr val="accent5"/>
                </a:solidFill>
                <a:ea typeface="Segoe UI Historic" panose="020B0502040204020203" pitchFamily="34" charset="0"/>
                <a:cs typeface="+mj-cs"/>
              </a:rPr>
              <a:t>)</a:t>
            </a:r>
            <a:endParaRPr lang="en-US" dirty="0">
              <a:solidFill>
                <a:schemeClr val="accent5"/>
              </a:solidFill>
              <a:ea typeface="Segoe UI Historic" panose="020B0502040204020203" pitchFamily="34" charset="0"/>
              <a:cs typeface="+mj-cs"/>
            </a:endParaRPr>
          </a:p>
        </p:txBody>
      </p:sp>
      <p:sp>
        <p:nvSpPr>
          <p:cNvPr id="8" name="Text Placeholder 9">
            <a:extLst>
              <a:ext uri="{FF2B5EF4-FFF2-40B4-BE49-F238E27FC236}">
                <a16:creationId xmlns:a16="http://schemas.microsoft.com/office/drawing/2014/main" id="{14EF4CBE-7D15-5C9E-8875-61F42689D521}"/>
              </a:ext>
            </a:extLst>
          </p:cNvPr>
          <p:cNvSpPr txBox="1">
            <a:spLocks/>
          </p:cNvSpPr>
          <p:nvPr/>
        </p:nvSpPr>
        <p:spPr>
          <a:xfrm>
            <a:off x="2257063" y="1202468"/>
            <a:ext cx="8120242"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تتيح كلٌّ من </a:t>
            </a:r>
            <a:r>
              <a:rPr lang="ar-LB" altLang="en-US" sz="2400" b="1" dirty="0">
                <a:solidFill>
                  <a:schemeClr val="accent3"/>
                </a:solidFill>
                <a:latin typeface="+mj-lt"/>
              </a:rPr>
              <a:t>جيبوتي، والصومال، والعراق، وليبيا، والمغرب </a:t>
            </a:r>
            <a:r>
              <a:rPr lang="ar-LB" altLang="en-US" sz="2400" dirty="0">
                <a:solidFill>
                  <a:schemeClr val="accent3"/>
                </a:solidFill>
                <a:latin typeface="+mj-lt"/>
              </a:rPr>
              <a:t>إجازة الأمومة وفقاً لمعايير منظمة العمل الدولية (14 أسبوعاً).</a:t>
            </a:r>
          </a:p>
        </p:txBody>
      </p:sp>
      <p:sp>
        <p:nvSpPr>
          <p:cNvPr id="9" name="32-Point Star 8">
            <a:extLst>
              <a:ext uri="{FF2B5EF4-FFF2-40B4-BE49-F238E27FC236}">
                <a16:creationId xmlns:a16="http://schemas.microsoft.com/office/drawing/2014/main" id="{35D54618-0FAD-A7FA-0F01-7F6DE097E3F6}"/>
              </a:ext>
            </a:extLst>
          </p:cNvPr>
          <p:cNvSpPr/>
          <p:nvPr/>
        </p:nvSpPr>
        <p:spPr>
          <a:xfrm>
            <a:off x="10496547" y="1127310"/>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5</a:t>
            </a:r>
            <a:r>
              <a:rPr lang="ar-LB" sz="2400" dirty="0">
                <a:ln>
                  <a:solidFill>
                    <a:schemeClr val="accent5"/>
                  </a:solidFill>
                </a:ln>
                <a:solidFill>
                  <a:schemeClr val="accent5"/>
                </a:solidFill>
              </a:rPr>
              <a:t> دول</a:t>
            </a:r>
          </a:p>
        </p:txBody>
      </p:sp>
      <p:pic>
        <p:nvPicPr>
          <p:cNvPr id="18" name="Graphic 17" descr="Pregnant lady">
            <a:extLst>
              <a:ext uri="{FF2B5EF4-FFF2-40B4-BE49-F238E27FC236}">
                <a16:creationId xmlns:a16="http://schemas.microsoft.com/office/drawing/2014/main" id="{8C2DEFF8-801E-3F8E-BA14-8CAD5C429C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4840" y="1658183"/>
            <a:ext cx="2072223" cy="2072223"/>
          </a:xfrm>
          <a:prstGeom prst="rect">
            <a:avLst/>
          </a:prstGeom>
        </p:spPr>
      </p:pic>
      <p:sp>
        <p:nvSpPr>
          <p:cNvPr id="2" name="Text Placeholder 9">
            <a:extLst>
              <a:ext uri="{FF2B5EF4-FFF2-40B4-BE49-F238E27FC236}">
                <a16:creationId xmlns:a16="http://schemas.microsoft.com/office/drawing/2014/main" id="{665C8502-8098-A3D3-B943-EAD232159B47}"/>
              </a:ext>
            </a:extLst>
          </p:cNvPr>
          <p:cNvSpPr txBox="1">
            <a:spLocks/>
          </p:cNvSpPr>
          <p:nvPr/>
        </p:nvSpPr>
        <p:spPr>
          <a:xfrm>
            <a:off x="2257063" y="2541824"/>
            <a:ext cx="8120242" cy="10864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تمنح كلٌّ من </a:t>
            </a:r>
            <a:r>
              <a:rPr lang="ar-LB" altLang="en-US" sz="2400" b="1" dirty="0">
                <a:solidFill>
                  <a:schemeClr val="accent3"/>
                </a:solidFill>
                <a:latin typeface="+mj-lt"/>
              </a:rPr>
              <a:t>الأردن، والإمارات العربية المتحدة، وتونس</a:t>
            </a:r>
            <a:r>
              <a:rPr lang="ar-JO" altLang="en-US" sz="2400" b="1" dirty="0">
                <a:solidFill>
                  <a:schemeClr val="accent3"/>
                </a:solidFill>
                <a:latin typeface="+mj-lt"/>
              </a:rPr>
              <a:t>، والجزائر</a:t>
            </a:r>
            <a:r>
              <a:rPr lang="ar-LB" altLang="en-US" sz="2400" b="1" dirty="0">
                <a:solidFill>
                  <a:schemeClr val="accent3"/>
                </a:solidFill>
                <a:latin typeface="+mj-lt"/>
              </a:rPr>
              <a:t>، والمغرب</a:t>
            </a:r>
            <a:r>
              <a:rPr lang="ar-JO" altLang="en-US" sz="2400" b="1" dirty="0">
                <a:solidFill>
                  <a:schemeClr val="accent3"/>
                </a:solidFill>
                <a:latin typeface="+mj-lt"/>
              </a:rPr>
              <a:t> </a:t>
            </a:r>
            <a:r>
              <a:rPr lang="ar-LB" altLang="en-US" sz="2400" dirty="0">
                <a:solidFill>
                  <a:schemeClr val="accent3"/>
                </a:solidFill>
                <a:latin typeface="+mj-lt"/>
              </a:rPr>
              <a:t>إجازة أبوة</a:t>
            </a:r>
            <a:r>
              <a:rPr lang="ar-JO" altLang="en-US" sz="2400" dirty="0">
                <a:solidFill>
                  <a:schemeClr val="accent3"/>
                </a:solidFill>
                <a:latin typeface="+mj-lt"/>
              </a:rPr>
              <a:t> (رمزية)</a:t>
            </a:r>
            <a:r>
              <a:rPr lang="ar-LB" altLang="en-US" sz="2400" dirty="0">
                <a:solidFill>
                  <a:schemeClr val="accent3"/>
                </a:solidFill>
                <a:latin typeface="+mj-lt"/>
              </a:rPr>
              <a:t> مدفوعة الأجر. </a:t>
            </a:r>
          </a:p>
        </p:txBody>
      </p:sp>
      <p:sp>
        <p:nvSpPr>
          <p:cNvPr id="3" name="32-Point Star 2">
            <a:extLst>
              <a:ext uri="{FF2B5EF4-FFF2-40B4-BE49-F238E27FC236}">
                <a16:creationId xmlns:a16="http://schemas.microsoft.com/office/drawing/2014/main" id="{0262F0C2-80F4-6979-BE7B-77AF5018FB80}"/>
              </a:ext>
            </a:extLst>
          </p:cNvPr>
          <p:cNvSpPr/>
          <p:nvPr/>
        </p:nvSpPr>
        <p:spPr>
          <a:xfrm>
            <a:off x="10496547" y="2466666"/>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JO" sz="2400" dirty="0">
                <a:ln>
                  <a:solidFill>
                    <a:schemeClr val="accent5"/>
                  </a:solidFill>
                </a:ln>
                <a:solidFill>
                  <a:schemeClr val="accent5"/>
                </a:solidFill>
              </a:rPr>
              <a:t>5 </a:t>
            </a:r>
            <a:r>
              <a:rPr lang="ar-LB" sz="2400" dirty="0">
                <a:ln>
                  <a:solidFill>
                    <a:schemeClr val="accent5"/>
                  </a:solidFill>
                </a:ln>
                <a:solidFill>
                  <a:schemeClr val="accent5"/>
                </a:solidFill>
              </a:rPr>
              <a:t>دول</a:t>
            </a:r>
          </a:p>
        </p:txBody>
      </p:sp>
      <p:sp>
        <p:nvSpPr>
          <p:cNvPr id="7" name="Text Placeholder 9">
            <a:extLst>
              <a:ext uri="{FF2B5EF4-FFF2-40B4-BE49-F238E27FC236}">
                <a16:creationId xmlns:a16="http://schemas.microsoft.com/office/drawing/2014/main" id="{D027BB44-E7E7-045A-692D-B22E8EFAE238}"/>
              </a:ext>
            </a:extLst>
          </p:cNvPr>
          <p:cNvSpPr txBox="1">
            <a:spLocks/>
          </p:cNvSpPr>
          <p:nvPr/>
        </p:nvSpPr>
        <p:spPr>
          <a:xfrm>
            <a:off x="616339" y="4337268"/>
            <a:ext cx="9760966" cy="115940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توفّر كلٌّ من </a:t>
            </a:r>
            <a:r>
              <a:rPr lang="ar-LB" altLang="en-US" sz="2400" b="1" dirty="0">
                <a:solidFill>
                  <a:schemeClr val="accent3"/>
                </a:solidFill>
                <a:latin typeface="+mj-lt"/>
              </a:rPr>
              <a:t>الأردن</a:t>
            </a:r>
            <a:r>
              <a:rPr lang="ar-LB" altLang="en-US" sz="2400" dirty="0">
                <a:solidFill>
                  <a:schemeClr val="accent3"/>
                </a:solidFill>
                <a:latin typeface="+mj-lt"/>
              </a:rPr>
              <a:t>،</a:t>
            </a:r>
            <a:r>
              <a:rPr lang="ar-LB" altLang="en-US" sz="2400" b="1" dirty="0">
                <a:solidFill>
                  <a:schemeClr val="accent3"/>
                </a:solidFill>
                <a:latin typeface="+mj-lt"/>
              </a:rPr>
              <a:t> والإمارات العربية المتحدة، والجمهورية العربية السورية، والعراق، والكويت، وليبيا، ومصر، والمغرب، والمملكة العربية السعودية، واليمن</a:t>
            </a:r>
            <a:r>
              <a:rPr lang="ar-LB" altLang="en-US" sz="2400" dirty="0">
                <a:solidFill>
                  <a:schemeClr val="accent3"/>
                </a:solidFill>
                <a:latin typeface="+mj-lt"/>
              </a:rPr>
              <a:t>، </a:t>
            </a:r>
            <a:r>
              <a:rPr lang="ar-JO" altLang="en-US" sz="2400" dirty="0">
                <a:solidFill>
                  <a:schemeClr val="accent3"/>
                </a:solidFill>
                <a:latin typeface="+mj-lt"/>
              </a:rPr>
              <a:t>أنظمة وقوانين </a:t>
            </a:r>
            <a:r>
              <a:rPr lang="ar-LB" altLang="en-US" sz="2400" dirty="0">
                <a:solidFill>
                  <a:schemeClr val="accent3"/>
                </a:solidFill>
                <a:latin typeface="+mj-lt"/>
              </a:rPr>
              <a:t>ذات صلة بخدمة </a:t>
            </a:r>
            <a:r>
              <a:rPr lang="ar-JO" altLang="en-US" sz="2400" dirty="0">
                <a:solidFill>
                  <a:schemeClr val="accent3"/>
                </a:solidFill>
                <a:latin typeface="+mj-lt"/>
              </a:rPr>
              <a:t>رعاية الأطفال، </a:t>
            </a:r>
            <a:r>
              <a:rPr lang="ar-LB" altLang="en-US" sz="2400" dirty="0">
                <a:solidFill>
                  <a:schemeClr val="accent3"/>
                </a:solidFill>
                <a:latin typeface="+mj-lt"/>
              </a:rPr>
              <a:t>لكنّ هذه الخدمة تبقى غير شاملة وغير متسقة في القطاعين العام والخاص.</a:t>
            </a:r>
          </a:p>
        </p:txBody>
      </p:sp>
      <p:sp>
        <p:nvSpPr>
          <p:cNvPr id="5" name="32-Point Star 2">
            <a:extLst>
              <a:ext uri="{FF2B5EF4-FFF2-40B4-BE49-F238E27FC236}">
                <a16:creationId xmlns:a16="http://schemas.microsoft.com/office/drawing/2014/main" id="{2D093D61-1033-4549-4D88-06AA93FFB3A3}"/>
              </a:ext>
            </a:extLst>
          </p:cNvPr>
          <p:cNvSpPr/>
          <p:nvPr/>
        </p:nvSpPr>
        <p:spPr>
          <a:xfrm>
            <a:off x="10496547" y="4186950"/>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JO" sz="2400" dirty="0">
                <a:ln>
                  <a:solidFill>
                    <a:schemeClr val="accent5"/>
                  </a:solidFill>
                </a:ln>
                <a:solidFill>
                  <a:schemeClr val="accent5"/>
                </a:solidFill>
              </a:rPr>
              <a:t>10 </a:t>
            </a:r>
            <a:r>
              <a:rPr lang="ar-LB" sz="2400" dirty="0">
                <a:ln>
                  <a:solidFill>
                    <a:schemeClr val="accent5"/>
                  </a:solidFill>
                </a:ln>
                <a:solidFill>
                  <a:schemeClr val="accent5"/>
                </a:solidFill>
              </a:rPr>
              <a:t>دول</a:t>
            </a:r>
          </a:p>
        </p:txBody>
      </p:sp>
    </p:spTree>
    <p:extLst>
      <p:ext uri="{BB962C8B-B14F-4D97-AF65-F5344CB8AC3E}">
        <p14:creationId xmlns:p14="http://schemas.microsoft.com/office/powerpoint/2010/main" val="1798424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 y="333202"/>
            <a:ext cx="11658600"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التشريعات الخاصة ببيئة عمل تحمي من العنف ضد المرأة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3" name="32-Point Star 2">
            <a:extLst>
              <a:ext uri="{FF2B5EF4-FFF2-40B4-BE49-F238E27FC236}">
                <a16:creationId xmlns:a16="http://schemas.microsoft.com/office/drawing/2014/main" id="{C5056502-1FAC-F0BA-1341-76C627A796E2}"/>
              </a:ext>
            </a:extLst>
          </p:cNvPr>
          <p:cNvSpPr/>
          <p:nvPr/>
        </p:nvSpPr>
        <p:spPr>
          <a:xfrm>
            <a:off x="10591799" y="1944564"/>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12</a:t>
            </a:r>
            <a:r>
              <a:rPr lang="ar-LB" sz="2400" dirty="0">
                <a:ln>
                  <a:solidFill>
                    <a:schemeClr val="accent5"/>
                  </a:solidFill>
                </a:ln>
                <a:solidFill>
                  <a:schemeClr val="accent5"/>
                </a:solidFill>
              </a:rPr>
              <a:t> دولة</a:t>
            </a:r>
          </a:p>
        </p:txBody>
      </p:sp>
      <p:sp>
        <p:nvSpPr>
          <p:cNvPr id="6" name="Text Placeholder 9">
            <a:extLst>
              <a:ext uri="{FF2B5EF4-FFF2-40B4-BE49-F238E27FC236}">
                <a16:creationId xmlns:a16="http://schemas.microsoft.com/office/drawing/2014/main" id="{5857D0DE-8B8A-172A-BEF3-1B33A23509D4}"/>
              </a:ext>
            </a:extLst>
          </p:cNvPr>
          <p:cNvSpPr txBox="1">
            <a:spLocks/>
          </p:cNvSpPr>
          <p:nvPr/>
        </p:nvSpPr>
        <p:spPr>
          <a:xfrm>
            <a:off x="3060700" y="2048606"/>
            <a:ext cx="7416799"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ينصّ قانون العمل فيها على أحكام محدّدة تحظّر صراحةً التحرّش الجنسي في مكان العمل.</a:t>
            </a:r>
          </a:p>
        </p:txBody>
      </p:sp>
      <p:sp>
        <p:nvSpPr>
          <p:cNvPr id="5" name="32-Point Star 4">
            <a:extLst>
              <a:ext uri="{FF2B5EF4-FFF2-40B4-BE49-F238E27FC236}">
                <a16:creationId xmlns:a16="http://schemas.microsoft.com/office/drawing/2014/main" id="{6D63D438-8016-979A-91E6-DD43FCC6C522}"/>
              </a:ext>
            </a:extLst>
          </p:cNvPr>
          <p:cNvSpPr/>
          <p:nvPr/>
        </p:nvSpPr>
        <p:spPr>
          <a:xfrm>
            <a:off x="10591799" y="3676652"/>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8</a:t>
            </a:r>
            <a:r>
              <a:rPr lang="ar-LB" sz="2400" dirty="0">
                <a:ln>
                  <a:solidFill>
                    <a:schemeClr val="accent5"/>
                  </a:solidFill>
                </a:ln>
                <a:solidFill>
                  <a:schemeClr val="accent5"/>
                </a:solidFill>
              </a:rPr>
              <a:t> دول</a:t>
            </a:r>
          </a:p>
        </p:txBody>
      </p:sp>
      <p:sp>
        <p:nvSpPr>
          <p:cNvPr id="7" name="Text Placeholder 9">
            <a:extLst>
              <a:ext uri="{FF2B5EF4-FFF2-40B4-BE49-F238E27FC236}">
                <a16:creationId xmlns:a16="http://schemas.microsoft.com/office/drawing/2014/main" id="{A6094ABC-E1A4-EA96-2290-423A6499A78D}"/>
              </a:ext>
            </a:extLst>
          </p:cNvPr>
          <p:cNvSpPr txBox="1">
            <a:spLocks/>
          </p:cNvSpPr>
          <p:nvPr/>
        </p:nvSpPr>
        <p:spPr>
          <a:xfrm>
            <a:off x="2451100" y="3780695"/>
            <a:ext cx="8026399"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لا ينصّ قانون العمل فيها على حكم محدّد يحظّر التحرش الجنسي في مكان العمل، غير أنّ أحكاماً عامة أخرى قد تجرّم هذا الفعل.</a:t>
            </a:r>
          </a:p>
        </p:txBody>
      </p:sp>
      <p:pic>
        <p:nvPicPr>
          <p:cNvPr id="12" name="Picture 11">
            <a:extLst>
              <a:ext uri="{FF2B5EF4-FFF2-40B4-BE49-F238E27FC236}">
                <a16:creationId xmlns:a16="http://schemas.microsoft.com/office/drawing/2014/main" id="{33871D59-6136-76F2-01D1-4B28CD45B8F1}"/>
              </a:ext>
            </a:extLst>
          </p:cNvPr>
          <p:cNvPicPr>
            <a:picLocks noChangeAspect="1"/>
          </p:cNvPicPr>
          <p:nvPr/>
        </p:nvPicPr>
        <p:blipFill>
          <a:blip r:embed="rId2">
            <a:duotone>
              <a:schemeClr val="accent5">
                <a:shade val="45000"/>
                <a:satMod val="135000"/>
              </a:schemeClr>
              <a:prstClr val="white"/>
            </a:duotone>
          </a:blip>
          <a:stretch>
            <a:fillRect/>
          </a:stretch>
        </p:blipFill>
        <p:spPr>
          <a:xfrm>
            <a:off x="211016" y="1343162"/>
            <a:ext cx="2439587" cy="2439587"/>
          </a:xfrm>
          <a:prstGeom prst="rect">
            <a:avLst/>
          </a:prstGeom>
        </p:spPr>
      </p:pic>
    </p:spTree>
    <p:extLst>
      <p:ext uri="{BB962C8B-B14F-4D97-AF65-F5344CB8AC3E}">
        <p14:creationId xmlns:p14="http://schemas.microsoft.com/office/powerpoint/2010/main" val="1753899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0" y="307776"/>
            <a:ext cx="12113913" cy="615553"/>
          </a:xfrm>
          <a:noFill/>
        </p:spPr>
        <p:txBody>
          <a:bodyPr vert="horz" wrap="square" lIns="0" tIns="0" rIns="0" bIns="0" rtlCol="0" anchor="ctr" anchorCtr="0">
            <a:spAutoFit/>
          </a:bodyPr>
          <a:lstStyle/>
          <a:p>
            <a:pPr algn="just" rtl="1"/>
            <a:r>
              <a:rPr lang="ar-LB" sz="3900" dirty="0">
                <a:solidFill>
                  <a:schemeClr val="accent5"/>
                </a:solidFill>
                <a:ea typeface="Segoe UI Historic" panose="020B0502040204020203" pitchFamily="34" charset="0"/>
                <a:cs typeface="+mj-cs"/>
              </a:rPr>
              <a:t>التشريعات الخاصة ببيئة محفزة لمشاركة المرأة الاقتصادية (١)</a:t>
            </a:r>
            <a:endParaRPr lang="en-US" sz="3900" dirty="0">
              <a:solidFill>
                <a:schemeClr val="accent5"/>
              </a:solidFill>
              <a:ea typeface="Segoe UI Historic" panose="020B0502040204020203" pitchFamily="34" charset="0"/>
              <a:cs typeface="+mj-cs"/>
            </a:endParaRPr>
          </a:p>
        </p:txBody>
      </p:sp>
      <p:sp>
        <p:nvSpPr>
          <p:cNvPr id="11" name="Text Placeholder 9">
            <a:extLst>
              <a:ext uri="{FF2B5EF4-FFF2-40B4-BE49-F238E27FC236}">
                <a16:creationId xmlns:a16="http://schemas.microsoft.com/office/drawing/2014/main" id="{21C1AA97-6C05-9FA6-6C41-6EC81A2F0BE0}"/>
              </a:ext>
            </a:extLst>
          </p:cNvPr>
          <p:cNvSpPr txBox="1">
            <a:spLocks/>
          </p:cNvSpPr>
          <p:nvPr/>
        </p:nvSpPr>
        <p:spPr>
          <a:xfrm>
            <a:off x="7867455" y="3382701"/>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ينصّ التشريع الوطني على سنّ التقاعد نفسها للنساء والرجال.</a:t>
            </a:r>
          </a:p>
        </p:txBody>
      </p:sp>
      <p:sp>
        <p:nvSpPr>
          <p:cNvPr id="6" name="32-Point Star 5">
            <a:extLst>
              <a:ext uri="{FF2B5EF4-FFF2-40B4-BE49-F238E27FC236}">
                <a16:creationId xmlns:a16="http://schemas.microsoft.com/office/drawing/2014/main" id="{0B80DC36-C650-0734-B62F-8CE69AD0F396}"/>
              </a:ext>
            </a:extLst>
          </p:cNvPr>
          <p:cNvSpPr/>
          <p:nvPr/>
        </p:nvSpPr>
        <p:spPr>
          <a:xfrm>
            <a:off x="8661442" y="1772793"/>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في </a:t>
            </a:r>
            <a:r>
              <a:rPr lang="en-US" sz="3000" dirty="0">
                <a:ln>
                  <a:solidFill>
                    <a:schemeClr val="accent5"/>
                  </a:solidFill>
                </a:ln>
                <a:solidFill>
                  <a:schemeClr val="accent5"/>
                </a:solidFill>
              </a:rPr>
              <a:t>9</a:t>
            </a:r>
            <a:r>
              <a:rPr lang="ar-LB" sz="3000" dirty="0">
                <a:ln>
                  <a:solidFill>
                    <a:schemeClr val="accent5"/>
                  </a:solidFill>
                </a:ln>
                <a:solidFill>
                  <a:schemeClr val="accent5"/>
                </a:solidFill>
              </a:rPr>
              <a:t> دول</a:t>
            </a:r>
          </a:p>
        </p:txBody>
      </p:sp>
      <p:sp>
        <p:nvSpPr>
          <p:cNvPr id="2" name="Text Placeholder 9">
            <a:extLst>
              <a:ext uri="{FF2B5EF4-FFF2-40B4-BE49-F238E27FC236}">
                <a16:creationId xmlns:a16="http://schemas.microsoft.com/office/drawing/2014/main" id="{1EE6A53C-1EE3-CB3E-BB99-BE0607ED76A6}"/>
              </a:ext>
            </a:extLst>
          </p:cNvPr>
          <p:cNvSpPr txBox="1">
            <a:spLocks/>
          </p:cNvSpPr>
          <p:nvPr/>
        </p:nvSpPr>
        <p:spPr>
          <a:xfrm>
            <a:off x="4317644" y="3382701"/>
            <a:ext cx="3366906" cy="160990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ينصّ التشريع الوطني على سنّ التقاعد نفسها للنساء والرجال، ويمنح النساء حصراً خيار التقاعد المبكر.</a:t>
            </a:r>
          </a:p>
        </p:txBody>
      </p:sp>
      <p:sp>
        <p:nvSpPr>
          <p:cNvPr id="3" name="32-Point Star 2">
            <a:extLst>
              <a:ext uri="{FF2B5EF4-FFF2-40B4-BE49-F238E27FC236}">
                <a16:creationId xmlns:a16="http://schemas.microsoft.com/office/drawing/2014/main" id="{FC568762-05E0-6CCD-FC31-714E87A27B18}"/>
              </a:ext>
            </a:extLst>
          </p:cNvPr>
          <p:cNvSpPr/>
          <p:nvPr/>
        </p:nvSpPr>
        <p:spPr>
          <a:xfrm>
            <a:off x="5111631" y="1772793"/>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في </a:t>
            </a:r>
            <a:r>
              <a:rPr lang="en-US" sz="3000" dirty="0">
                <a:ln>
                  <a:solidFill>
                    <a:schemeClr val="accent5"/>
                  </a:solidFill>
                </a:ln>
                <a:solidFill>
                  <a:schemeClr val="accent5"/>
                </a:solidFill>
              </a:rPr>
              <a:t>5</a:t>
            </a:r>
            <a:r>
              <a:rPr lang="ar-LB" sz="3000" dirty="0">
                <a:ln>
                  <a:solidFill>
                    <a:schemeClr val="accent5"/>
                  </a:solidFill>
                </a:ln>
                <a:solidFill>
                  <a:schemeClr val="accent5"/>
                </a:solidFill>
              </a:rPr>
              <a:t> دول</a:t>
            </a:r>
          </a:p>
        </p:txBody>
      </p:sp>
      <p:sp>
        <p:nvSpPr>
          <p:cNvPr id="5" name="Text Placeholder 9">
            <a:extLst>
              <a:ext uri="{FF2B5EF4-FFF2-40B4-BE49-F238E27FC236}">
                <a16:creationId xmlns:a16="http://schemas.microsoft.com/office/drawing/2014/main" id="{3E5D51A9-80E1-E07C-C4B7-5D0ACDB8CA36}"/>
              </a:ext>
            </a:extLst>
          </p:cNvPr>
          <p:cNvSpPr txBox="1">
            <a:spLocks/>
          </p:cNvSpPr>
          <p:nvPr/>
        </p:nvSpPr>
        <p:spPr>
          <a:xfrm>
            <a:off x="767833" y="3382701"/>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ينصّ التشريع الوطني على إمكانية التقاعد </a:t>
            </a:r>
            <a:r>
              <a:rPr lang="ar-LB" altLang="en-US">
                <a:solidFill>
                  <a:schemeClr val="accent3"/>
                </a:solidFill>
                <a:latin typeface="+mj-lt"/>
              </a:rPr>
              <a:t>المبكر للنساء.</a:t>
            </a:r>
            <a:endParaRPr lang="ar-LB" altLang="en-US" dirty="0">
              <a:solidFill>
                <a:schemeClr val="accent3"/>
              </a:solidFill>
              <a:latin typeface="+mj-lt"/>
            </a:endParaRPr>
          </a:p>
        </p:txBody>
      </p:sp>
      <p:sp>
        <p:nvSpPr>
          <p:cNvPr id="7" name="32-Point Star 6">
            <a:extLst>
              <a:ext uri="{FF2B5EF4-FFF2-40B4-BE49-F238E27FC236}">
                <a16:creationId xmlns:a16="http://schemas.microsoft.com/office/drawing/2014/main" id="{E078A608-AEF5-4B97-01E5-0F0F4E8FFCA4}"/>
              </a:ext>
            </a:extLst>
          </p:cNvPr>
          <p:cNvSpPr/>
          <p:nvPr/>
        </p:nvSpPr>
        <p:spPr>
          <a:xfrm>
            <a:off x="1561820" y="1772793"/>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في </a:t>
            </a:r>
            <a:r>
              <a:rPr lang="en-US" sz="3000" dirty="0">
                <a:ln>
                  <a:solidFill>
                    <a:schemeClr val="accent5"/>
                  </a:solidFill>
                </a:ln>
                <a:solidFill>
                  <a:schemeClr val="accent5"/>
                </a:solidFill>
              </a:rPr>
              <a:t>6</a:t>
            </a:r>
            <a:r>
              <a:rPr lang="ar-LB" sz="3000" dirty="0">
                <a:ln>
                  <a:solidFill>
                    <a:schemeClr val="accent5"/>
                  </a:solidFill>
                </a:ln>
                <a:solidFill>
                  <a:schemeClr val="accent5"/>
                </a:solidFill>
              </a:rPr>
              <a:t> دول</a:t>
            </a:r>
          </a:p>
        </p:txBody>
      </p:sp>
    </p:spTree>
    <p:extLst>
      <p:ext uri="{BB962C8B-B14F-4D97-AF65-F5344CB8AC3E}">
        <p14:creationId xmlns:p14="http://schemas.microsoft.com/office/powerpoint/2010/main" val="375505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0" y="315471"/>
            <a:ext cx="12113913" cy="600164"/>
          </a:xfrm>
          <a:noFill/>
        </p:spPr>
        <p:txBody>
          <a:bodyPr vert="horz" wrap="square" lIns="0" tIns="0" rIns="0" bIns="0" rtlCol="0" anchor="ctr" anchorCtr="0">
            <a:spAutoFit/>
          </a:bodyPr>
          <a:lstStyle/>
          <a:p>
            <a:pPr algn="just" rtl="1"/>
            <a:r>
              <a:rPr lang="ar-LB" sz="3900" dirty="0">
                <a:solidFill>
                  <a:schemeClr val="accent5"/>
                </a:solidFill>
                <a:ea typeface="Segoe UI Historic" panose="020B0502040204020203" pitchFamily="34" charset="0"/>
                <a:cs typeface="+mj-cs"/>
              </a:rPr>
              <a:t>التشريعات الخاصة ببيئة محفزة لمشاركة المرأة الاقتصادية (</a:t>
            </a:r>
            <a:r>
              <a:rPr lang="en-US" sz="3900" dirty="0">
                <a:solidFill>
                  <a:schemeClr val="accent5"/>
                </a:solidFill>
                <a:ea typeface="Segoe UI Historic" panose="020B0502040204020203" pitchFamily="34" charset="0"/>
                <a:cs typeface="+mj-cs"/>
              </a:rPr>
              <a:t>2</a:t>
            </a:r>
            <a:r>
              <a:rPr lang="ar-LB" sz="3900" dirty="0">
                <a:solidFill>
                  <a:schemeClr val="accent5"/>
                </a:solidFill>
                <a:ea typeface="Segoe UI Historic" panose="020B0502040204020203" pitchFamily="34" charset="0"/>
                <a:cs typeface="+mj-cs"/>
              </a:rPr>
              <a:t>)</a:t>
            </a:r>
            <a:endParaRPr lang="en-US" sz="3900" dirty="0">
              <a:solidFill>
                <a:schemeClr val="accent5"/>
              </a:solidFill>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1EE6A53C-1EE3-CB3E-BB99-BE0607ED76A6}"/>
              </a:ext>
            </a:extLst>
          </p:cNvPr>
          <p:cNvSpPr txBox="1">
            <a:spLocks/>
          </p:cNvSpPr>
          <p:nvPr/>
        </p:nvSpPr>
        <p:spPr>
          <a:xfrm>
            <a:off x="2535351" y="1777165"/>
            <a:ext cx="6819275" cy="30712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لسياسة التقاعد المبكر آثارٌ سلبية على رفاهية الفرد. فعلى سبيل المثال، تستفيد النساء اللواتي يتقاعدن بسنٍّ مبكرة أقلّ من غيرهنّ من النمو الاقتصادي عندما لا تُربط استحقاقات المعاشات بنمو الأجور. كذلك، يحرم التقاعد المبكر المرأة من حقّها في الترقية والوصول إلى المناصب العليا.</a:t>
            </a:r>
          </a:p>
        </p:txBody>
      </p:sp>
      <p:pic>
        <p:nvPicPr>
          <p:cNvPr id="6" name="Picture 5">
            <a:extLst>
              <a:ext uri="{FF2B5EF4-FFF2-40B4-BE49-F238E27FC236}">
                <a16:creationId xmlns:a16="http://schemas.microsoft.com/office/drawing/2014/main" id="{0F692D67-DCC2-835F-E64B-4474C8E62B6C}"/>
              </a:ext>
            </a:extLst>
          </p:cNvPr>
          <p:cNvPicPr>
            <a:picLocks noChangeAspect="1"/>
          </p:cNvPicPr>
          <p:nvPr/>
        </p:nvPicPr>
        <p:blipFill rotWithShape="1">
          <a:blip r:embed="rId2">
            <a:duotone>
              <a:schemeClr val="accent3">
                <a:shade val="45000"/>
                <a:satMod val="135000"/>
              </a:schemeClr>
              <a:prstClr val="white"/>
            </a:duotone>
          </a:blip>
          <a:srcRect b="19114"/>
          <a:stretch/>
        </p:blipFill>
        <p:spPr>
          <a:xfrm>
            <a:off x="9354626" y="2027850"/>
            <a:ext cx="2562809" cy="2072953"/>
          </a:xfrm>
          <a:prstGeom prst="rect">
            <a:avLst/>
          </a:prstGeom>
          <a:ln>
            <a:noFill/>
          </a:ln>
        </p:spPr>
      </p:pic>
    </p:spTree>
    <p:extLst>
      <p:ext uri="{BB962C8B-B14F-4D97-AF65-F5344CB8AC3E}">
        <p14:creationId xmlns:p14="http://schemas.microsoft.com/office/powerpoint/2010/main" val="373774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0" y="315471"/>
            <a:ext cx="12113913" cy="600164"/>
          </a:xfrm>
          <a:noFill/>
        </p:spPr>
        <p:txBody>
          <a:bodyPr vert="horz" wrap="square" lIns="0" tIns="0" rIns="0" bIns="0" rtlCol="0" anchor="ctr" anchorCtr="0">
            <a:spAutoFit/>
          </a:bodyPr>
          <a:lstStyle/>
          <a:p>
            <a:pPr algn="just" rtl="1"/>
            <a:r>
              <a:rPr lang="ar-LB" sz="3900" dirty="0">
                <a:solidFill>
                  <a:schemeClr val="accent5"/>
                </a:solidFill>
                <a:ea typeface="Segoe UI Historic" panose="020B0502040204020203" pitchFamily="34" charset="0"/>
                <a:cs typeface="+mj-cs"/>
              </a:rPr>
              <a:t>التشريعات الخاصة ببيئة محفزة لمشاركة المرأة الاقتصادية (</a:t>
            </a:r>
            <a:r>
              <a:rPr lang="en-US" sz="3900" dirty="0">
                <a:solidFill>
                  <a:schemeClr val="accent5"/>
                </a:solidFill>
                <a:ea typeface="Segoe UI Historic" panose="020B0502040204020203" pitchFamily="34" charset="0"/>
                <a:cs typeface="+mj-cs"/>
              </a:rPr>
              <a:t>3</a:t>
            </a:r>
            <a:r>
              <a:rPr lang="ar-LB" sz="3900" dirty="0">
                <a:solidFill>
                  <a:schemeClr val="accent5"/>
                </a:solidFill>
                <a:ea typeface="Segoe UI Historic" panose="020B0502040204020203" pitchFamily="34" charset="0"/>
                <a:cs typeface="+mj-cs"/>
              </a:rPr>
              <a:t>)</a:t>
            </a:r>
            <a:endParaRPr lang="en-US" sz="3900" dirty="0">
              <a:solidFill>
                <a:schemeClr val="accent5"/>
              </a:solidFill>
              <a:ea typeface="Segoe UI Historic" panose="020B0502040204020203" pitchFamily="34" charset="0"/>
              <a:cs typeface="+mj-cs"/>
            </a:endParaRPr>
          </a:p>
        </p:txBody>
      </p:sp>
      <p:sp>
        <p:nvSpPr>
          <p:cNvPr id="3" name="Text Placeholder 9">
            <a:extLst>
              <a:ext uri="{FF2B5EF4-FFF2-40B4-BE49-F238E27FC236}">
                <a16:creationId xmlns:a16="http://schemas.microsoft.com/office/drawing/2014/main" id="{B6B0E78F-09AE-B2BB-8763-C36E72838D24}"/>
              </a:ext>
            </a:extLst>
          </p:cNvPr>
          <p:cNvSpPr txBox="1">
            <a:spLocks/>
          </p:cNvSpPr>
          <p:nvPr/>
        </p:nvSpPr>
        <p:spPr>
          <a:xfrm>
            <a:off x="6516547" y="3475300"/>
            <a:ext cx="4602064" cy="18953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تنصّ التشريعات الوطنية المتعلقة بالعمل والخدمة المدنية على المساواة بين الجنسين في منح المعاشات التقاعدية للأزواج.</a:t>
            </a:r>
          </a:p>
        </p:txBody>
      </p:sp>
      <p:sp>
        <p:nvSpPr>
          <p:cNvPr id="5" name="32-Point Star 4">
            <a:extLst>
              <a:ext uri="{FF2B5EF4-FFF2-40B4-BE49-F238E27FC236}">
                <a16:creationId xmlns:a16="http://schemas.microsoft.com/office/drawing/2014/main" id="{0A015E1C-F16F-EA11-4721-CD6CD0C89040}"/>
              </a:ext>
            </a:extLst>
          </p:cNvPr>
          <p:cNvSpPr/>
          <p:nvPr/>
        </p:nvSpPr>
        <p:spPr>
          <a:xfrm>
            <a:off x="7787979" y="1529065"/>
            <a:ext cx="2059200" cy="1994400"/>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في </a:t>
            </a:r>
            <a:r>
              <a:rPr lang="en-US" sz="3000" dirty="0">
                <a:ln>
                  <a:solidFill>
                    <a:schemeClr val="accent5"/>
                  </a:solidFill>
                </a:ln>
                <a:solidFill>
                  <a:schemeClr val="accent5"/>
                </a:solidFill>
              </a:rPr>
              <a:t>8</a:t>
            </a:r>
            <a:r>
              <a:rPr lang="ar-LB" sz="3000" dirty="0">
                <a:ln>
                  <a:solidFill>
                    <a:schemeClr val="accent5"/>
                  </a:solidFill>
                </a:ln>
                <a:solidFill>
                  <a:schemeClr val="accent5"/>
                </a:solidFill>
              </a:rPr>
              <a:t> دول</a:t>
            </a:r>
          </a:p>
        </p:txBody>
      </p:sp>
      <p:sp>
        <p:nvSpPr>
          <p:cNvPr id="6" name="Text Placeholder 9">
            <a:extLst>
              <a:ext uri="{FF2B5EF4-FFF2-40B4-BE49-F238E27FC236}">
                <a16:creationId xmlns:a16="http://schemas.microsoft.com/office/drawing/2014/main" id="{D49A66E5-AB2B-1A1E-922D-D4308D0C5A7F}"/>
              </a:ext>
            </a:extLst>
          </p:cNvPr>
          <p:cNvSpPr txBox="1">
            <a:spLocks/>
          </p:cNvSpPr>
          <p:nvPr/>
        </p:nvSpPr>
        <p:spPr>
          <a:xfrm>
            <a:off x="1283661" y="3475300"/>
            <a:ext cx="5022611" cy="189535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تنصّ التشريعات الوطنية المتعلقة بالعمل والخدمة المدنية على حقّ المرأة في منح زوجها معاشها التقاعدي في ظروف معينة (مثلاً أن يكون الزوج ذا إعاقة)</a:t>
            </a:r>
          </a:p>
        </p:txBody>
      </p:sp>
      <p:sp>
        <p:nvSpPr>
          <p:cNvPr id="7" name="32-Point Star 6">
            <a:extLst>
              <a:ext uri="{FF2B5EF4-FFF2-40B4-BE49-F238E27FC236}">
                <a16:creationId xmlns:a16="http://schemas.microsoft.com/office/drawing/2014/main" id="{902264A1-29D8-3DE1-19CA-DFB2A0D781DA}"/>
              </a:ext>
            </a:extLst>
          </p:cNvPr>
          <p:cNvSpPr/>
          <p:nvPr/>
        </p:nvSpPr>
        <p:spPr>
          <a:xfrm>
            <a:off x="2764949" y="1517588"/>
            <a:ext cx="2060037" cy="199373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في </a:t>
            </a:r>
            <a:r>
              <a:rPr lang="en-US" sz="3000" dirty="0">
                <a:ln>
                  <a:solidFill>
                    <a:schemeClr val="accent5"/>
                  </a:solidFill>
                </a:ln>
                <a:solidFill>
                  <a:schemeClr val="accent5"/>
                </a:solidFill>
              </a:rPr>
              <a:t>12</a:t>
            </a:r>
            <a:r>
              <a:rPr lang="ar-LB" sz="3000" dirty="0">
                <a:ln>
                  <a:solidFill>
                    <a:schemeClr val="accent5"/>
                  </a:solidFill>
                </a:ln>
                <a:solidFill>
                  <a:schemeClr val="accent5"/>
                </a:solidFill>
              </a:rPr>
              <a:t> دول</a:t>
            </a:r>
            <a:r>
              <a:rPr lang="ar-SA" sz="3000" dirty="0">
                <a:ln>
                  <a:solidFill>
                    <a:schemeClr val="accent5"/>
                  </a:solidFill>
                </a:ln>
                <a:solidFill>
                  <a:schemeClr val="accent5"/>
                </a:solidFill>
              </a:rPr>
              <a:t>ة</a:t>
            </a:r>
            <a:endParaRPr lang="ar-LB" sz="3000" dirty="0">
              <a:ln>
                <a:solidFill>
                  <a:schemeClr val="accent5"/>
                </a:solidFill>
              </a:ln>
              <a:solidFill>
                <a:schemeClr val="accent5"/>
              </a:solidFill>
            </a:endParaRPr>
          </a:p>
        </p:txBody>
      </p:sp>
    </p:spTree>
    <p:extLst>
      <p:ext uri="{BB962C8B-B14F-4D97-AF65-F5344CB8AC3E}">
        <p14:creationId xmlns:p14="http://schemas.microsoft.com/office/powerpoint/2010/main" val="348400837"/>
      </p:ext>
    </p:extLst>
  </p:cSld>
  <p:clrMapOvr>
    <a:masterClrMapping/>
  </p:clrMapOvr>
</p:sld>
</file>

<file path=ppt/theme/theme1.xml><?xml version="1.0" encoding="utf-8"?>
<a:theme xmlns:a="http://schemas.openxmlformats.org/drawingml/2006/main" name="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B8AAEAA2-4CF8-449D-8745-25872C8482C9}">
  <ds:schemaRefs>
    <ds:schemaRef ds:uri="http://schemas.microsoft.com/sharepoint/v3/contenttype/forms"/>
  </ds:schemaRefs>
</ds:datastoreItem>
</file>

<file path=customXml/itemProps2.xml><?xml version="1.0" encoding="utf-8"?>
<ds:datastoreItem xmlns:ds="http://schemas.openxmlformats.org/officeDocument/2006/customXml" ds:itemID="{811E5987-7DAE-478C-B57E-B58680B87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95BB57-19EB-4557-B5D2-B6E7784AF40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Office Theme</Template>
  <TotalTime>2027</TotalTime>
  <Words>617</Words>
  <Application>Microsoft Office PowerPoint</Application>
  <PresentationFormat>Widescreen</PresentationFormat>
  <Paragraphs>47</Paragraphs>
  <Slides>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American Typewriter Condensed L</vt:lpstr>
      <vt:lpstr>Arial</vt:lpstr>
      <vt:lpstr>Segoe UI</vt:lpstr>
      <vt:lpstr>Office Theme</vt:lpstr>
      <vt:lpstr>العمل والمنافع الاقتصادية في القوانين في المنطقة العربية</vt:lpstr>
      <vt:lpstr>التشريعات الخاصة ببيئة عمل لائقة لتعزيز مشاركة المرأة في سوق العمل (1)</vt:lpstr>
      <vt:lpstr>التشريعات الخاصة ببيئة عمل لائقة لتعزيز مشاركة المرأة في سوق العمل (2)</vt:lpstr>
      <vt:lpstr>التشريعات الخاصة ببيئة عمل مرنة للمرأة (1)</vt:lpstr>
      <vt:lpstr>التشريعات الخاصة ببيئة عمل مرنة للمرأة (2)</vt:lpstr>
      <vt:lpstr>التشريعات الخاصة ببيئة عمل تحمي من العنف ضد المرأة</vt:lpstr>
      <vt:lpstr>التشريعات الخاصة ببيئة محفزة لمشاركة المرأة الاقتصادية (١)</vt:lpstr>
      <vt:lpstr>التشريعات الخاصة ببيئة محفزة لمشاركة المرأة الاقتصادية (2)</vt:lpstr>
      <vt:lpstr>التشريعات الخاصة ببيئة محفزة لمشاركة المرأة الاقتصادية (3)</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History Month</dc:title>
  <dc:subject/>
  <dc:creator>Mohammed Al Bizri</dc:creator>
  <cp:keywords/>
  <dc:description/>
  <cp:lastModifiedBy>Loubna Asmar</cp:lastModifiedBy>
  <cp:revision>74</cp:revision>
  <dcterms:created xsi:type="dcterms:W3CDTF">2024-05-09T12:04:20Z</dcterms:created>
  <dcterms:modified xsi:type="dcterms:W3CDTF">2024-05-29T09:53:37Z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