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4"/>
  </p:sldMasterIdLst>
  <p:notesMasterIdLst>
    <p:notesMasterId r:id="rId12"/>
  </p:notesMasterIdLst>
  <p:handoutMasterIdLst>
    <p:handoutMasterId r:id="rId13"/>
  </p:handoutMasterIdLst>
  <p:sldIdLst>
    <p:sldId id="1864" r:id="rId5"/>
    <p:sldId id="1869" r:id="rId6"/>
    <p:sldId id="1886" r:id="rId7"/>
    <p:sldId id="1877" r:id="rId8"/>
    <p:sldId id="1888" r:id="rId9"/>
    <p:sldId id="1889" r:id="rId10"/>
    <p:sldId id="1890" r:id="rId11"/>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Pinks" id="{4CCBE145-9F3B-43C3-8EAE-1EE4FE803BE6}">
          <p14:sldIdLst>
            <p14:sldId id="1864"/>
            <p14:sldId id="1869"/>
            <p14:sldId id="1886"/>
            <p14:sldId id="1877"/>
            <p14:sldId id="1888"/>
            <p14:sldId id="1889"/>
            <p14:sldId id="1890"/>
          </p14:sldIdLst>
        </p14:section>
      </p14:sectionLst>
    </p:ext>
    <p:ext uri="{EFAFB233-063F-42B5-8137-9DF3F51BA10A}">
      <p15:sldGuideLst xmlns:p15="http://schemas.microsoft.com/office/powerpoint/2012/main">
        <p15:guide id="2" pos="48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7F4"/>
    <a:srgbClr val="FF2625"/>
    <a:srgbClr val="007788"/>
    <a:srgbClr val="297C2A"/>
    <a:srgbClr val="FE4387"/>
    <a:srgbClr val="F69000"/>
    <a:srgbClr val="01C2D1"/>
    <a:srgbClr val="D6D734"/>
    <a:srgbClr val="005C68"/>
    <a:srgbClr val="3B2E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773257-0F2C-4099-B48D-2AAA9AD17BCF}" v="11" dt="2024-05-29T09:48:06.4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298" autoAdjust="0"/>
    <p:restoredTop sz="95928" autoAdjust="0"/>
  </p:normalViewPr>
  <p:slideViewPr>
    <p:cSldViewPr snapToGrid="0">
      <p:cViewPr varScale="1">
        <p:scale>
          <a:sx n="62" d="100"/>
          <a:sy n="62" d="100"/>
        </p:scale>
        <p:origin x="1084" y="56"/>
      </p:cViewPr>
      <p:guideLst>
        <p:guide pos="480"/>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10" d="100"/>
        <a:sy n="110" d="100"/>
      </p:scale>
      <p:origin x="0" y="0"/>
    </p:cViewPr>
  </p:sorterViewPr>
  <p:notesViewPr>
    <p:cSldViewPr snapToGrid="0" showGuides="1">
      <p:cViewPr varScale="1">
        <p:scale>
          <a:sx n="48" d="100"/>
          <a:sy n="48" d="100"/>
        </p:scale>
        <p:origin x="2684" y="3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ubna Asmar" userId="63f1723b-1b6e-4479-8713-240771711a7a" providerId="ADAL" clId="{F3773257-0F2C-4099-B48D-2AAA9AD17BCF}"/>
    <pc:docChg chg="undo custSel modSld">
      <pc:chgData name="Loubna Asmar" userId="63f1723b-1b6e-4479-8713-240771711a7a" providerId="ADAL" clId="{F3773257-0F2C-4099-B48D-2AAA9AD17BCF}" dt="2024-05-29T09:53:44.221" v="1069" actId="113"/>
      <pc:docMkLst>
        <pc:docMk/>
      </pc:docMkLst>
      <pc:sldChg chg="modSp mod">
        <pc:chgData name="Loubna Asmar" userId="63f1723b-1b6e-4479-8713-240771711a7a" providerId="ADAL" clId="{F3773257-0F2C-4099-B48D-2AAA9AD17BCF}" dt="2024-05-29T09:53:44.221" v="1069" actId="113"/>
        <pc:sldMkLst>
          <pc:docMk/>
          <pc:sldMk cId="1543265293" sldId="1864"/>
        </pc:sldMkLst>
        <pc:spChg chg="mod">
          <ac:chgData name="Loubna Asmar" userId="63f1723b-1b6e-4479-8713-240771711a7a" providerId="ADAL" clId="{F3773257-0F2C-4099-B48D-2AAA9AD17BCF}" dt="2024-05-29T09:53:44.221" v="1069" actId="113"/>
          <ac:spMkLst>
            <pc:docMk/>
            <pc:sldMk cId="1543265293" sldId="1864"/>
            <ac:spMk id="3074" creationId="{ED2DB031-9003-4F74-A88F-FE2A2ABABC72}"/>
          </ac:spMkLst>
        </pc:spChg>
      </pc:sldChg>
      <pc:sldChg chg="addSp delSp modSp mod">
        <pc:chgData name="Loubna Asmar" userId="63f1723b-1b6e-4479-8713-240771711a7a" providerId="ADAL" clId="{F3773257-0F2C-4099-B48D-2AAA9AD17BCF}" dt="2024-05-29T09:42:50.318" v="974" actId="20577"/>
        <pc:sldMkLst>
          <pc:docMk/>
          <pc:sldMk cId="1255508371" sldId="1869"/>
        </pc:sldMkLst>
        <pc:spChg chg="mod">
          <ac:chgData name="Loubna Asmar" userId="63f1723b-1b6e-4479-8713-240771711a7a" providerId="ADAL" clId="{F3773257-0F2C-4099-B48D-2AAA9AD17BCF}" dt="2024-05-29T08:37:33.149" v="58" actId="20577"/>
          <ac:spMkLst>
            <pc:docMk/>
            <pc:sldMk cId="1255508371" sldId="1869"/>
            <ac:spMk id="6" creationId="{B130A73F-D672-DF16-C99D-283ECF33F7E4}"/>
          </ac:spMkLst>
        </pc:spChg>
        <pc:spChg chg="mod">
          <ac:chgData name="Loubna Asmar" userId="63f1723b-1b6e-4479-8713-240771711a7a" providerId="ADAL" clId="{F3773257-0F2C-4099-B48D-2AAA9AD17BCF}" dt="2024-05-29T08:36:26.012" v="5" actId="20577"/>
          <ac:spMkLst>
            <pc:docMk/>
            <pc:sldMk cId="1255508371" sldId="1869"/>
            <ac:spMk id="10" creationId="{AE86230C-215B-4541-1E26-8E466174FBF6}"/>
          </ac:spMkLst>
        </pc:spChg>
        <pc:spChg chg="mod">
          <ac:chgData name="Loubna Asmar" userId="63f1723b-1b6e-4479-8713-240771711a7a" providerId="ADAL" clId="{F3773257-0F2C-4099-B48D-2AAA9AD17BCF}" dt="2024-05-29T09:42:50.318" v="974" actId="20577"/>
          <ac:spMkLst>
            <pc:docMk/>
            <pc:sldMk cId="1255508371" sldId="1869"/>
            <ac:spMk id="11" creationId="{525C341A-2970-1956-95ED-AD76D9A01CD2}"/>
          </ac:spMkLst>
        </pc:spChg>
        <pc:spChg chg="mod">
          <ac:chgData name="Loubna Asmar" userId="63f1723b-1b6e-4479-8713-240771711a7a" providerId="ADAL" clId="{F3773257-0F2C-4099-B48D-2AAA9AD17BCF}" dt="2024-05-29T09:41:20.980" v="939" actId="113"/>
          <ac:spMkLst>
            <pc:docMk/>
            <pc:sldMk cId="1255508371" sldId="1869"/>
            <ac:spMk id="27" creationId="{216FB97E-44A3-0B2B-8C6E-F3984390E251}"/>
          </ac:spMkLst>
        </pc:spChg>
        <pc:spChg chg="mod">
          <ac:chgData name="Loubna Asmar" userId="63f1723b-1b6e-4479-8713-240771711a7a" providerId="ADAL" clId="{F3773257-0F2C-4099-B48D-2AAA9AD17BCF}" dt="2024-05-29T09:41:48.898" v="953" actId="20577"/>
          <ac:spMkLst>
            <pc:docMk/>
            <pc:sldMk cId="1255508371" sldId="1869"/>
            <ac:spMk id="29" creationId="{1D51F78A-C1B1-4BC1-7BCF-EDE909919620}"/>
          </ac:spMkLst>
        </pc:spChg>
        <pc:picChg chg="add del">
          <ac:chgData name="Loubna Asmar" userId="63f1723b-1b6e-4479-8713-240771711a7a" providerId="ADAL" clId="{F3773257-0F2C-4099-B48D-2AAA9AD17BCF}" dt="2024-05-29T08:37:04.153" v="40" actId="22"/>
          <ac:picMkLst>
            <pc:docMk/>
            <pc:sldMk cId="1255508371" sldId="1869"/>
            <ac:picMk id="3" creationId="{D2F49CAC-C89F-DD22-513F-EAEFF1E9442D}"/>
          </ac:picMkLst>
        </pc:picChg>
      </pc:sldChg>
      <pc:sldChg chg="modSp mod">
        <pc:chgData name="Loubna Asmar" userId="63f1723b-1b6e-4479-8713-240771711a7a" providerId="ADAL" clId="{F3773257-0F2C-4099-B48D-2AAA9AD17BCF}" dt="2024-05-29T09:44:33.759" v="1014" actId="20577"/>
        <pc:sldMkLst>
          <pc:docMk/>
          <pc:sldMk cId="3755056312" sldId="1877"/>
        </pc:sldMkLst>
        <pc:spChg chg="mod">
          <ac:chgData name="Loubna Asmar" userId="63f1723b-1b6e-4479-8713-240771711a7a" providerId="ADAL" clId="{F3773257-0F2C-4099-B48D-2AAA9AD17BCF}" dt="2024-05-29T09:44:33.759" v="1014" actId="20577"/>
          <ac:spMkLst>
            <pc:docMk/>
            <pc:sldMk cId="3755056312" sldId="1877"/>
            <ac:spMk id="13" creationId="{FEB74DE6-DD43-8604-7AA5-A2E30778F25A}"/>
          </ac:spMkLst>
        </pc:spChg>
      </pc:sldChg>
      <pc:sldChg chg="modSp mod">
        <pc:chgData name="Loubna Asmar" userId="63f1723b-1b6e-4479-8713-240771711a7a" providerId="ADAL" clId="{F3773257-0F2C-4099-B48D-2AAA9AD17BCF}" dt="2024-05-29T09:43:05.925" v="1007" actId="20577"/>
        <pc:sldMkLst>
          <pc:docMk/>
          <pc:sldMk cId="2553605653" sldId="1886"/>
        </pc:sldMkLst>
        <pc:spChg chg="mod">
          <ac:chgData name="Loubna Asmar" userId="63f1723b-1b6e-4479-8713-240771711a7a" providerId="ADAL" clId="{F3773257-0F2C-4099-B48D-2AAA9AD17BCF}" dt="2024-05-29T08:45:44.293" v="224" actId="20577"/>
          <ac:spMkLst>
            <pc:docMk/>
            <pc:sldMk cId="2553605653" sldId="1886"/>
            <ac:spMk id="8" creationId="{958A4BF7-F131-8D26-FD51-3CC1276C6F0B}"/>
          </ac:spMkLst>
        </pc:spChg>
        <pc:spChg chg="mod">
          <ac:chgData name="Loubna Asmar" userId="63f1723b-1b6e-4479-8713-240771711a7a" providerId="ADAL" clId="{F3773257-0F2C-4099-B48D-2AAA9AD17BCF}" dt="2024-05-29T08:37:51.238" v="60" actId="20577"/>
          <ac:spMkLst>
            <pc:docMk/>
            <pc:sldMk cId="2553605653" sldId="1886"/>
            <ac:spMk id="10" creationId="{AE86230C-215B-4541-1E26-8E466174FBF6}"/>
          </ac:spMkLst>
        </pc:spChg>
        <pc:spChg chg="mod">
          <ac:chgData name="Loubna Asmar" userId="63f1723b-1b6e-4479-8713-240771711a7a" providerId="ADAL" clId="{F3773257-0F2C-4099-B48D-2AAA9AD17BCF}" dt="2024-05-29T09:43:05.925" v="1007" actId="20577"/>
          <ac:spMkLst>
            <pc:docMk/>
            <pc:sldMk cId="2553605653" sldId="1886"/>
            <ac:spMk id="12" creationId="{6E4822B4-7C93-35B0-BCAF-9F929A380CF8}"/>
          </ac:spMkLst>
        </pc:spChg>
        <pc:spChg chg="mod">
          <ac:chgData name="Loubna Asmar" userId="63f1723b-1b6e-4479-8713-240771711a7a" providerId="ADAL" clId="{F3773257-0F2C-4099-B48D-2AAA9AD17BCF}" dt="2024-05-29T08:40:44.275" v="161" actId="20577"/>
          <ac:spMkLst>
            <pc:docMk/>
            <pc:sldMk cId="2553605653" sldId="1886"/>
            <ac:spMk id="25" creationId="{DD9BBD56-69D9-D6E0-687B-9E96BE685F26}"/>
          </ac:spMkLst>
        </pc:spChg>
      </pc:sldChg>
      <pc:sldChg chg="modSp mod">
        <pc:chgData name="Loubna Asmar" userId="63f1723b-1b6e-4479-8713-240771711a7a" providerId="ADAL" clId="{F3773257-0F2C-4099-B48D-2AAA9AD17BCF}" dt="2024-05-29T09:48:15.192" v="1064" actId="20577"/>
        <pc:sldMkLst>
          <pc:docMk/>
          <pc:sldMk cId="532864694" sldId="1888"/>
        </pc:sldMkLst>
        <pc:spChg chg="mod">
          <ac:chgData name="Loubna Asmar" userId="63f1723b-1b6e-4479-8713-240771711a7a" providerId="ADAL" clId="{F3773257-0F2C-4099-B48D-2AAA9AD17BCF}" dt="2024-05-29T09:27:15.177" v="623" actId="113"/>
          <ac:spMkLst>
            <pc:docMk/>
            <pc:sldMk cId="532864694" sldId="1888"/>
            <ac:spMk id="4" creationId="{FEF2D4F8-C7C8-8D3E-D24B-BF5642BCED95}"/>
          </ac:spMkLst>
        </pc:spChg>
        <pc:spChg chg="mod">
          <ac:chgData name="Loubna Asmar" userId="63f1723b-1b6e-4479-8713-240771711a7a" providerId="ADAL" clId="{F3773257-0F2C-4099-B48D-2AAA9AD17BCF}" dt="2024-05-29T09:45:13.461" v="1024" actId="20577"/>
          <ac:spMkLst>
            <pc:docMk/>
            <pc:sldMk cId="532864694" sldId="1888"/>
            <ac:spMk id="5" creationId="{94112B80-1E0F-78A7-EBA9-079B77B4656A}"/>
          </ac:spMkLst>
        </pc:spChg>
        <pc:spChg chg="mod">
          <ac:chgData name="Loubna Asmar" userId="63f1723b-1b6e-4479-8713-240771711a7a" providerId="ADAL" clId="{F3773257-0F2C-4099-B48D-2AAA9AD17BCF}" dt="2024-05-29T09:22:26.706" v="539" actId="1076"/>
          <ac:spMkLst>
            <pc:docMk/>
            <pc:sldMk cId="532864694" sldId="1888"/>
            <ac:spMk id="6" creationId="{5857D0DE-8B8A-172A-BEF3-1B33A23509D4}"/>
          </ac:spMkLst>
        </pc:spChg>
        <pc:spChg chg="mod">
          <ac:chgData name="Loubna Asmar" userId="63f1723b-1b6e-4479-8713-240771711a7a" providerId="ADAL" clId="{F3773257-0F2C-4099-B48D-2AAA9AD17BCF}" dt="2024-05-29T09:26:37.300" v="615" actId="20577"/>
          <ac:spMkLst>
            <pc:docMk/>
            <pc:sldMk cId="532864694" sldId="1888"/>
            <ac:spMk id="7" creationId="{A6094ABC-E1A4-EA96-2290-423A6499A78D}"/>
          </ac:spMkLst>
        </pc:spChg>
        <pc:spChg chg="mod">
          <ac:chgData name="Loubna Asmar" userId="63f1723b-1b6e-4479-8713-240771711a7a" providerId="ADAL" clId="{F3773257-0F2C-4099-B48D-2AAA9AD17BCF}" dt="2024-05-29T09:27:18.884" v="624" actId="113"/>
          <ac:spMkLst>
            <pc:docMk/>
            <pc:sldMk cId="532864694" sldId="1888"/>
            <ac:spMk id="8" creationId="{D36CBE6C-A3AE-4C27-91E2-D9D2127C901C}"/>
          </ac:spMkLst>
        </pc:spChg>
        <pc:spChg chg="mod">
          <ac:chgData name="Loubna Asmar" userId="63f1723b-1b6e-4479-8713-240771711a7a" providerId="ADAL" clId="{F3773257-0F2C-4099-B48D-2AAA9AD17BCF}" dt="2024-05-29T09:48:15.192" v="1064" actId="20577"/>
          <ac:spMkLst>
            <pc:docMk/>
            <pc:sldMk cId="532864694" sldId="1888"/>
            <ac:spMk id="10" creationId="{AE86230C-215B-4541-1E26-8E466174FBF6}"/>
          </ac:spMkLst>
        </pc:spChg>
        <pc:spChg chg="mod">
          <ac:chgData name="Loubna Asmar" userId="63f1723b-1b6e-4479-8713-240771711a7a" providerId="ADAL" clId="{F3773257-0F2C-4099-B48D-2AAA9AD17BCF}" dt="2024-05-29T09:47:36.276" v="1049" actId="20577"/>
          <ac:spMkLst>
            <pc:docMk/>
            <pc:sldMk cId="532864694" sldId="1888"/>
            <ac:spMk id="11" creationId="{DA347F81-DBF3-35EB-CE64-25A5399012D2}"/>
          </ac:spMkLst>
        </pc:spChg>
        <pc:spChg chg="mod">
          <ac:chgData name="Loubna Asmar" userId="63f1723b-1b6e-4479-8713-240771711a7a" providerId="ADAL" clId="{F3773257-0F2C-4099-B48D-2AAA9AD17BCF}" dt="2024-05-29T09:25:09.304" v="588" actId="1076"/>
          <ac:spMkLst>
            <pc:docMk/>
            <pc:sldMk cId="532864694" sldId="1888"/>
            <ac:spMk id="12" creationId="{A64505FD-54D1-4CFC-22D2-978F081E54D7}"/>
          </ac:spMkLst>
        </pc:spChg>
        <pc:spChg chg="mod">
          <ac:chgData name="Loubna Asmar" userId="63f1723b-1b6e-4479-8713-240771711a7a" providerId="ADAL" clId="{F3773257-0F2C-4099-B48D-2AAA9AD17BCF}" dt="2024-05-29T09:25:05.467" v="587" actId="1076"/>
          <ac:spMkLst>
            <pc:docMk/>
            <pc:sldMk cId="532864694" sldId="1888"/>
            <ac:spMk id="14" creationId="{51FE0D34-FA0F-DC35-A6D2-730EAB32159C}"/>
          </ac:spMkLst>
        </pc:spChg>
        <pc:spChg chg="mod">
          <ac:chgData name="Loubna Asmar" userId="63f1723b-1b6e-4479-8713-240771711a7a" providerId="ADAL" clId="{F3773257-0F2C-4099-B48D-2AAA9AD17BCF}" dt="2024-05-29T09:26:41.408" v="619" actId="20577"/>
          <ac:spMkLst>
            <pc:docMk/>
            <pc:sldMk cId="532864694" sldId="1888"/>
            <ac:spMk id="15" creationId="{161F44DA-A61A-A316-5ACA-438E67A8E88A}"/>
          </ac:spMkLst>
        </pc:spChg>
        <pc:spChg chg="mod">
          <ac:chgData name="Loubna Asmar" userId="63f1723b-1b6e-4479-8713-240771711a7a" providerId="ADAL" clId="{F3773257-0F2C-4099-B48D-2AAA9AD17BCF}" dt="2024-05-29T09:26:55.854" v="622" actId="113"/>
          <ac:spMkLst>
            <pc:docMk/>
            <pc:sldMk cId="532864694" sldId="1888"/>
            <ac:spMk id="18" creationId="{C5502DAB-F864-751A-458E-AF069C361EA3}"/>
          </ac:spMkLst>
        </pc:spChg>
        <pc:picChg chg="mod">
          <ac:chgData name="Loubna Asmar" userId="63f1723b-1b6e-4479-8713-240771711a7a" providerId="ADAL" clId="{F3773257-0F2C-4099-B48D-2AAA9AD17BCF}" dt="2024-05-29T09:25:11.948" v="589" actId="1076"/>
          <ac:picMkLst>
            <pc:docMk/>
            <pc:sldMk cId="532864694" sldId="1888"/>
            <ac:picMk id="9" creationId="{AA7AAC36-068E-D316-F24E-ABC29496C572}"/>
          </ac:picMkLst>
        </pc:picChg>
      </pc:sldChg>
      <pc:sldChg chg="modSp mod">
        <pc:chgData name="Loubna Asmar" userId="63f1723b-1b6e-4479-8713-240771711a7a" providerId="ADAL" clId="{F3773257-0F2C-4099-B48D-2AAA9AD17BCF}" dt="2024-05-29T09:48:33.417" v="1066" actId="20577"/>
        <pc:sldMkLst>
          <pc:docMk/>
          <pc:sldMk cId="290541200" sldId="1889"/>
        </pc:sldMkLst>
        <pc:spChg chg="mod">
          <ac:chgData name="Loubna Asmar" userId="63f1723b-1b6e-4479-8713-240771711a7a" providerId="ADAL" clId="{F3773257-0F2C-4099-B48D-2AAA9AD17BCF}" dt="2024-05-29T09:32:23.173" v="772" actId="20577"/>
          <ac:spMkLst>
            <pc:docMk/>
            <pc:sldMk cId="290541200" sldId="1889"/>
            <ac:spMk id="4" creationId="{20E00182-967E-AA8F-509D-7F1D2005E3E3}"/>
          </ac:spMkLst>
        </pc:spChg>
        <pc:spChg chg="mod">
          <ac:chgData name="Loubna Asmar" userId="63f1723b-1b6e-4479-8713-240771711a7a" providerId="ADAL" clId="{F3773257-0F2C-4099-B48D-2AAA9AD17BCF}" dt="2024-05-29T09:32:27.581" v="773" actId="20577"/>
          <ac:spMkLst>
            <pc:docMk/>
            <pc:sldMk cId="290541200" sldId="1889"/>
            <ac:spMk id="8" creationId="{7855B362-6907-D7D1-AE83-B846F4F4AF63}"/>
          </ac:spMkLst>
        </pc:spChg>
        <pc:spChg chg="mod">
          <ac:chgData name="Loubna Asmar" userId="63f1723b-1b6e-4479-8713-240771711a7a" providerId="ADAL" clId="{F3773257-0F2C-4099-B48D-2AAA9AD17BCF}" dt="2024-05-29T09:48:33.417" v="1066" actId="20577"/>
          <ac:spMkLst>
            <pc:docMk/>
            <pc:sldMk cId="290541200" sldId="1889"/>
            <ac:spMk id="10" creationId="{AE86230C-215B-4541-1E26-8E466174FBF6}"/>
          </ac:spMkLst>
        </pc:spChg>
        <pc:spChg chg="mod">
          <ac:chgData name="Loubna Asmar" userId="63f1723b-1b6e-4479-8713-240771711a7a" providerId="ADAL" clId="{F3773257-0F2C-4099-B48D-2AAA9AD17BCF}" dt="2024-05-29T09:46:01.042" v="1045" actId="20577"/>
          <ac:spMkLst>
            <pc:docMk/>
            <pc:sldMk cId="290541200" sldId="1889"/>
            <ac:spMk id="14" creationId="{F998E470-5491-02D6-7735-1A0E452A8998}"/>
          </ac:spMkLst>
        </pc:spChg>
      </pc:sldChg>
      <pc:sldChg chg="modSp mod">
        <pc:chgData name="Loubna Asmar" userId="63f1723b-1b6e-4479-8713-240771711a7a" providerId="ADAL" clId="{F3773257-0F2C-4099-B48D-2AAA9AD17BCF}" dt="2024-05-29T09:49:05.393" v="1068" actId="20577"/>
        <pc:sldMkLst>
          <pc:docMk/>
          <pc:sldMk cId="4023221828" sldId="1890"/>
        </pc:sldMkLst>
        <pc:spChg chg="mod">
          <ac:chgData name="Loubna Asmar" userId="63f1723b-1b6e-4479-8713-240771711a7a" providerId="ADAL" clId="{F3773257-0F2C-4099-B48D-2AAA9AD17BCF}" dt="2024-05-29T09:34:40.106" v="838" actId="20577"/>
          <ac:spMkLst>
            <pc:docMk/>
            <pc:sldMk cId="4023221828" sldId="1890"/>
            <ac:spMk id="4" creationId="{20E00182-967E-AA8F-509D-7F1D2005E3E3}"/>
          </ac:spMkLst>
        </pc:spChg>
        <pc:spChg chg="mod">
          <ac:chgData name="Loubna Asmar" userId="63f1723b-1b6e-4479-8713-240771711a7a" providerId="ADAL" clId="{F3773257-0F2C-4099-B48D-2AAA9AD17BCF}" dt="2024-05-29T09:49:05.393" v="1068" actId="20577"/>
          <ac:spMkLst>
            <pc:docMk/>
            <pc:sldMk cId="4023221828" sldId="1890"/>
            <ac:spMk id="10" creationId="{AE86230C-215B-4541-1E26-8E466174FBF6}"/>
          </ac:spMkLst>
        </pc:spChg>
        <pc:spChg chg="mod">
          <ac:chgData name="Loubna Asmar" userId="63f1723b-1b6e-4479-8713-240771711a7a" providerId="ADAL" clId="{F3773257-0F2C-4099-B48D-2AAA9AD17BCF}" dt="2024-05-29T09:40:22.158" v="934" actId="27636"/>
          <ac:spMkLst>
            <pc:docMk/>
            <pc:sldMk cId="4023221828" sldId="1890"/>
            <ac:spMk id="13" creationId="{20805A22-50D0-74A5-DBBC-2F0C5414830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CAFC1F-15E8-4659-B445-2DCE56C6E43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5389ACF-620B-4973-826D-C81B497FD2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CD4961-0791-4140-A452-41CFA6EC0553}" type="datetimeFigureOut">
              <a:rPr lang="en-US" smtClean="0"/>
              <a:t>29/05/2024</a:t>
            </a:fld>
            <a:endParaRPr lang="en-US" dirty="0"/>
          </a:p>
        </p:txBody>
      </p:sp>
      <p:sp>
        <p:nvSpPr>
          <p:cNvPr id="4" name="Footer Placeholder 3">
            <a:extLst>
              <a:ext uri="{FF2B5EF4-FFF2-40B4-BE49-F238E27FC236}">
                <a16:creationId xmlns:a16="http://schemas.microsoft.com/office/drawing/2014/main" id="{38E44D2E-37ED-41C4-A335-2B6C8751E25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8748BB0-5B2C-4ACA-BD70-CC3E9715025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06954D-AA1D-47B5-9106-5D9358A61F46}" type="slidenum">
              <a:rPr lang="en-US" smtClean="0"/>
              <a:t>‹#›</a:t>
            </a:fld>
            <a:endParaRPr lang="en-US" dirty="0"/>
          </a:p>
        </p:txBody>
      </p:sp>
    </p:spTree>
    <p:extLst>
      <p:ext uri="{BB962C8B-B14F-4D97-AF65-F5344CB8AC3E}">
        <p14:creationId xmlns:p14="http://schemas.microsoft.com/office/powerpoint/2010/main" val="33685484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D9F622F8-1824-4338-8C3C-5529D3BDEF4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dirty="0"/>
          </a:p>
        </p:txBody>
      </p:sp>
      <p:sp>
        <p:nvSpPr>
          <p:cNvPr id="30723" name="Rectangle 3">
            <a:extLst>
              <a:ext uri="{FF2B5EF4-FFF2-40B4-BE49-F238E27FC236}">
                <a16:creationId xmlns:a16="http://schemas.microsoft.com/office/drawing/2014/main" id="{618DDD53-BB38-4118-BC75-9CE27D49C550}"/>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dirty="0"/>
          </a:p>
        </p:txBody>
      </p:sp>
      <p:sp>
        <p:nvSpPr>
          <p:cNvPr id="14340" name="Rectangle 4">
            <a:extLst>
              <a:ext uri="{FF2B5EF4-FFF2-40B4-BE49-F238E27FC236}">
                <a16:creationId xmlns:a16="http://schemas.microsoft.com/office/drawing/2014/main" id="{6C03B6F7-B1AE-4118-ABA2-FFEC9B8F0E9C}"/>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5" name="Rectangle 5">
            <a:extLst>
              <a:ext uri="{FF2B5EF4-FFF2-40B4-BE49-F238E27FC236}">
                <a16:creationId xmlns:a16="http://schemas.microsoft.com/office/drawing/2014/main" id="{646F5356-BDE8-43C1-9587-85323D02B191}"/>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26" name="Rectangle 6">
            <a:extLst>
              <a:ext uri="{FF2B5EF4-FFF2-40B4-BE49-F238E27FC236}">
                <a16:creationId xmlns:a16="http://schemas.microsoft.com/office/drawing/2014/main" id="{89912C35-11A9-4DA7-8476-F1823F658CAA}"/>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dirty="0"/>
          </a:p>
        </p:txBody>
      </p:sp>
      <p:sp>
        <p:nvSpPr>
          <p:cNvPr id="30727" name="Rectangle 7">
            <a:extLst>
              <a:ext uri="{FF2B5EF4-FFF2-40B4-BE49-F238E27FC236}">
                <a16:creationId xmlns:a16="http://schemas.microsoft.com/office/drawing/2014/main" id="{7180ED79-CEC3-4FB9-B511-8597B20A0C10}"/>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DEB7EE2-04A2-4FB2-9625-C9C73AC4D32F}"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1</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950814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3</a:t>
            </a:fld>
            <a:endParaRPr lang="en-US" altLang="en-US" dirty="0"/>
          </a:p>
        </p:txBody>
      </p:sp>
    </p:spTree>
    <p:extLst>
      <p:ext uri="{BB962C8B-B14F-4D97-AF65-F5344CB8AC3E}">
        <p14:creationId xmlns:p14="http://schemas.microsoft.com/office/powerpoint/2010/main" val="17239280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2E0BC0C9-E1C8-43B4-B02D-558783360CD4}"/>
              </a:ext>
            </a:extLst>
          </p:cNvPr>
          <p:cNvSpPr>
            <a:spLocks noGrp="1" noChangeArrowheads="1"/>
          </p:cNvSpPr>
          <p:nvPr>
            <p:ph type="ctrTitle" idx="4294967295"/>
          </p:nvPr>
        </p:nvSpPr>
        <p:spPr>
          <a:xfrm>
            <a:off x="4645152" y="1837944"/>
            <a:ext cx="6967728" cy="2624328"/>
          </a:xfrm>
        </p:spPr>
        <p:txBody>
          <a:bodyPr anchor="ctr">
            <a:normAutofit fontScale="90000"/>
          </a:bodyPr>
          <a:lstStyle>
            <a:lvl1pPr algn="ctr">
              <a:defRPr sz="4400" b="0">
                <a:solidFill>
                  <a:schemeClr val="accent3"/>
                </a:solidFill>
                <a:latin typeface="+mj-lt"/>
              </a:defRPr>
            </a:lvl1pPr>
          </a:lstStyle>
          <a:p>
            <a:pPr algn="l" eaLnBrk="1" hangingPunct="1"/>
            <a:r>
              <a:rPr lang="en-US" altLang="en-US" sz="6600" b="1">
                <a:latin typeface="+mn-lt"/>
              </a:rPr>
              <a:t>Click to edit Master title style</a:t>
            </a:r>
            <a:endParaRPr lang="en-US" altLang="en-US" sz="6600" b="1" dirty="0">
              <a:latin typeface="+mn-lt"/>
            </a:endParaRPr>
          </a:p>
        </p:txBody>
      </p:sp>
      <p:pic>
        <p:nvPicPr>
          <p:cNvPr id="3" name="Graphic 2">
            <a:extLst>
              <a:ext uri="{FF2B5EF4-FFF2-40B4-BE49-F238E27FC236}">
                <a16:creationId xmlns:a16="http://schemas.microsoft.com/office/drawing/2014/main" id="{10A0F3C9-3AB5-4E08-8531-AA11FB7336D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9525"/>
            <a:ext cx="4171950" cy="6838950"/>
          </a:xfrm>
          <a:prstGeom prst="rect">
            <a:avLst/>
          </a:prstGeom>
        </p:spPr>
      </p:pic>
    </p:spTree>
    <p:extLst>
      <p:ext uri="{BB962C8B-B14F-4D97-AF65-F5344CB8AC3E}">
        <p14:creationId xmlns:p14="http://schemas.microsoft.com/office/powerpoint/2010/main" val="1440679267"/>
      </p:ext>
    </p:extLst>
  </p:cSld>
  <p:clrMapOvr>
    <a:masterClrMapping/>
  </p:clrMapOvr>
  <p:extLst>
    <p:ext uri="{DCECCB84-F9BA-43D5-87BE-67443E8EF086}">
      <p15:sldGuideLst xmlns:p15="http://schemas.microsoft.com/office/powerpoint/2012/main">
        <p15:guide id="1" pos="28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Photo Conten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sp>
        <p:nvSpPr>
          <p:cNvPr id="14" name="Picture Placeholder 13">
            <a:extLst>
              <a:ext uri="{FF2B5EF4-FFF2-40B4-BE49-F238E27FC236}">
                <a16:creationId xmlns:a16="http://schemas.microsoft.com/office/drawing/2014/main" id="{9B1932CF-F265-4AEE-8704-F42C01AFB479}"/>
              </a:ext>
            </a:extLst>
          </p:cNvPr>
          <p:cNvSpPr>
            <a:spLocks noGrp="1"/>
          </p:cNvSpPr>
          <p:nvPr>
            <p:ph type="pic" sz="quarter" idx="10"/>
          </p:nvPr>
        </p:nvSpPr>
        <p:spPr>
          <a:xfrm>
            <a:off x="6858000" y="715963"/>
            <a:ext cx="4572000" cy="4654823"/>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pic>
        <p:nvPicPr>
          <p:cNvPr id="8" name="Graphic 7">
            <a:extLst>
              <a:ext uri="{FF2B5EF4-FFF2-40B4-BE49-F238E27FC236}">
                <a16:creationId xmlns:a16="http://schemas.microsoft.com/office/drawing/2014/main" id="{C87C0253-70CA-4E5C-AE9D-1B0C8D3813F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65"/>
          <a:stretch/>
        </p:blipFill>
        <p:spPr>
          <a:xfrm>
            <a:off x="44450" y="5638800"/>
            <a:ext cx="12147550" cy="1219200"/>
          </a:xfrm>
          <a:prstGeom prst="rect">
            <a:avLst/>
          </a:prstGeom>
        </p:spPr>
      </p:pic>
      <p:sp>
        <p:nvSpPr>
          <p:cNvPr id="2" name="Title 1">
            <a:extLst>
              <a:ext uri="{FF2B5EF4-FFF2-40B4-BE49-F238E27FC236}">
                <a16:creationId xmlns:a16="http://schemas.microsoft.com/office/drawing/2014/main" id="{6CD6C0B2-9A48-4C93-B61B-29BAD5AA5861}"/>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3104946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Photo Conten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sp>
        <p:nvSpPr>
          <p:cNvPr id="8" name="Picture Placeholder 13">
            <a:extLst>
              <a:ext uri="{FF2B5EF4-FFF2-40B4-BE49-F238E27FC236}">
                <a16:creationId xmlns:a16="http://schemas.microsoft.com/office/drawing/2014/main" id="{89E410BA-B0FE-4F0E-8BE5-D33CC016635B}"/>
              </a:ext>
            </a:extLst>
          </p:cNvPr>
          <p:cNvSpPr>
            <a:spLocks noGrp="1"/>
          </p:cNvSpPr>
          <p:nvPr>
            <p:ph type="pic" sz="quarter" idx="13"/>
          </p:nvPr>
        </p:nvSpPr>
        <p:spPr>
          <a:xfrm>
            <a:off x="6858000" y="3444081"/>
            <a:ext cx="4572000" cy="2362200"/>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sp>
        <p:nvSpPr>
          <p:cNvPr id="9" name="Picture Placeholder 13">
            <a:extLst>
              <a:ext uri="{FF2B5EF4-FFF2-40B4-BE49-F238E27FC236}">
                <a16:creationId xmlns:a16="http://schemas.microsoft.com/office/drawing/2014/main" id="{827A95C0-AE8D-46E1-9EF9-64504CBEF99E}"/>
              </a:ext>
            </a:extLst>
          </p:cNvPr>
          <p:cNvSpPr>
            <a:spLocks noGrp="1"/>
          </p:cNvSpPr>
          <p:nvPr>
            <p:ph type="pic" sz="quarter" idx="14"/>
          </p:nvPr>
        </p:nvSpPr>
        <p:spPr>
          <a:xfrm>
            <a:off x="6858000" y="715963"/>
            <a:ext cx="4572000" cy="2362200"/>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pic>
        <p:nvPicPr>
          <p:cNvPr id="5" name="Graphic 4">
            <a:extLst>
              <a:ext uri="{FF2B5EF4-FFF2-40B4-BE49-F238E27FC236}">
                <a16:creationId xmlns:a16="http://schemas.microsoft.com/office/drawing/2014/main" id="{7A865C00-02F4-49EE-A361-F7D34853CE8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5905500"/>
            <a:ext cx="12192000" cy="952500"/>
          </a:xfrm>
          <a:prstGeom prst="rect">
            <a:avLst/>
          </a:prstGeom>
        </p:spPr>
      </p:pic>
      <p:sp>
        <p:nvSpPr>
          <p:cNvPr id="7" name="Title 1">
            <a:extLst>
              <a:ext uri="{FF2B5EF4-FFF2-40B4-BE49-F238E27FC236}">
                <a16:creationId xmlns:a16="http://schemas.microsoft.com/office/drawing/2014/main" id="{EF84A5CD-78E4-4FA4-A69A-69BA623DCDE9}"/>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586680172"/>
      </p:ext>
    </p:extLst>
  </p:cSld>
  <p:clrMapOvr>
    <a:masterClrMapping/>
  </p:clrMapOvr>
  <p:extLst>
    <p:ext uri="{DCECCB84-F9BA-43D5-87BE-67443E8EF086}">
      <p15:sldGuideLst xmlns:p15="http://schemas.microsoft.com/office/powerpoint/2012/main">
        <p15:guide id="1" orient="horz" pos="3672"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ight Pattern Content">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762000" y="1905000"/>
            <a:ext cx="6477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pic>
        <p:nvPicPr>
          <p:cNvPr id="2" name="Graphic 1">
            <a:extLst>
              <a:ext uri="{FF2B5EF4-FFF2-40B4-BE49-F238E27FC236}">
                <a16:creationId xmlns:a16="http://schemas.microsoft.com/office/drawing/2014/main" id="{BEFAC9D2-EFFD-400B-A27D-15491636E88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43875" y="266700"/>
            <a:ext cx="4048125" cy="5924550"/>
          </a:xfrm>
          <a:prstGeom prst="rect">
            <a:avLst/>
          </a:prstGeom>
        </p:spPr>
      </p:pic>
      <p:sp>
        <p:nvSpPr>
          <p:cNvPr id="5" name="Title 1">
            <a:extLst>
              <a:ext uri="{FF2B5EF4-FFF2-40B4-BE49-F238E27FC236}">
                <a16:creationId xmlns:a16="http://schemas.microsoft.com/office/drawing/2014/main" id="{A161FF1D-90EC-45F2-A73E-1903E6F9A72D}"/>
              </a:ext>
            </a:extLst>
          </p:cNvPr>
          <p:cNvSpPr>
            <a:spLocks noGrp="1"/>
          </p:cNvSpPr>
          <p:nvPr>
            <p:ph type="title"/>
          </p:nvPr>
        </p:nvSpPr>
        <p:spPr>
          <a:xfrm>
            <a:off x="761999" y="715961"/>
            <a:ext cx="6476999"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72072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ft Pattern Content">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4648201" y="1905000"/>
            <a:ext cx="6960704"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pic>
        <p:nvPicPr>
          <p:cNvPr id="2" name="Graphic 1">
            <a:extLst>
              <a:ext uri="{FF2B5EF4-FFF2-40B4-BE49-F238E27FC236}">
                <a16:creationId xmlns:a16="http://schemas.microsoft.com/office/drawing/2014/main" id="{9419FA93-726C-46DF-AA6F-7936E00173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56025" y="242887"/>
            <a:ext cx="3629025" cy="6372225"/>
          </a:xfrm>
          <a:prstGeom prst="rect">
            <a:avLst/>
          </a:prstGeom>
        </p:spPr>
      </p:pic>
      <p:sp>
        <p:nvSpPr>
          <p:cNvPr id="5" name="Title 1">
            <a:extLst>
              <a:ext uri="{FF2B5EF4-FFF2-40B4-BE49-F238E27FC236}">
                <a16:creationId xmlns:a16="http://schemas.microsoft.com/office/drawing/2014/main" id="{EBC916A3-2B6E-4719-959B-4D40B52E58AF}"/>
              </a:ext>
            </a:extLst>
          </p:cNvPr>
          <p:cNvSpPr>
            <a:spLocks noGrp="1"/>
          </p:cNvSpPr>
          <p:nvPr>
            <p:ph type="title"/>
          </p:nvPr>
        </p:nvSpPr>
        <p:spPr>
          <a:xfrm>
            <a:off x="4648201" y="715961"/>
            <a:ext cx="6960704"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218987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928" userDrawn="1">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fetti Content Purple">
    <p:bg>
      <p:bgPr>
        <a:solidFill>
          <a:schemeClr val="accent4"/>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5"/>
                </a:solidFill>
                <a:effectLst/>
                <a:latin typeface="+mj-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pic>
        <p:nvPicPr>
          <p:cNvPr id="3" name="Graphic 2">
            <a:extLst>
              <a:ext uri="{FF2B5EF4-FFF2-40B4-BE49-F238E27FC236}">
                <a16:creationId xmlns:a16="http://schemas.microsoft.com/office/drawing/2014/main" id="{81B4C460-6DD9-4215-A553-BF8A2E91D94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15037" y="6086475"/>
            <a:ext cx="5953125" cy="771525"/>
          </a:xfrm>
          <a:prstGeom prst="rect">
            <a:avLst/>
          </a:prstGeom>
        </p:spPr>
      </p:pic>
      <p:pic>
        <p:nvPicPr>
          <p:cNvPr id="8" name="Graphic 7">
            <a:extLst>
              <a:ext uri="{FF2B5EF4-FFF2-40B4-BE49-F238E27FC236}">
                <a16:creationId xmlns:a16="http://schemas.microsoft.com/office/drawing/2014/main" id="{9FEB78B1-70BF-4543-BF64-761AB55C1BB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6715125" cy="847725"/>
          </a:xfrm>
          <a:prstGeom prst="rect">
            <a:avLst/>
          </a:prstGeom>
        </p:spPr>
      </p:pic>
    </p:spTree>
    <p:extLst>
      <p:ext uri="{BB962C8B-B14F-4D97-AF65-F5344CB8AC3E}">
        <p14:creationId xmlns:p14="http://schemas.microsoft.com/office/powerpoint/2010/main" val="324088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fetti Content Blue">
    <p:bg>
      <p:bgPr>
        <a:solidFill>
          <a:schemeClr val="accent3"/>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4"/>
                </a:solidFill>
                <a:effectLst/>
                <a:latin typeface="+mj-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bg1"/>
                </a:solidFill>
                <a:latin typeface="+mn-lt"/>
                <a:ea typeface="+mn-ea"/>
                <a:cs typeface="+mn-cs"/>
              </a:defRPr>
            </a:lvl1pPr>
          </a:lstStyle>
          <a:p>
            <a:pPr lvl="0"/>
            <a:r>
              <a:rPr lang="en-US" dirty="0"/>
              <a:t>Insert content here</a:t>
            </a:r>
          </a:p>
        </p:txBody>
      </p:sp>
      <p:pic>
        <p:nvPicPr>
          <p:cNvPr id="2" name="Graphic 1">
            <a:extLst>
              <a:ext uri="{FF2B5EF4-FFF2-40B4-BE49-F238E27FC236}">
                <a16:creationId xmlns:a16="http://schemas.microsoft.com/office/drawing/2014/main" id="{D4DB5AF3-A5ED-4D17-BD3C-81D11C4F94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72150" y="6086475"/>
            <a:ext cx="5953125" cy="771525"/>
          </a:xfrm>
          <a:prstGeom prst="rect">
            <a:avLst/>
          </a:prstGeom>
        </p:spPr>
      </p:pic>
      <p:pic>
        <p:nvPicPr>
          <p:cNvPr id="7" name="Graphic 6">
            <a:extLst>
              <a:ext uri="{FF2B5EF4-FFF2-40B4-BE49-F238E27FC236}">
                <a16:creationId xmlns:a16="http://schemas.microsoft.com/office/drawing/2014/main" id="{E420EFF2-8173-4E25-ADF3-8100FA16D4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6715125" cy="847725"/>
          </a:xfrm>
          <a:prstGeom prst="rect">
            <a:avLst/>
          </a:prstGeom>
        </p:spPr>
      </p:pic>
    </p:spTree>
    <p:extLst>
      <p:ext uri="{BB962C8B-B14F-4D97-AF65-F5344CB8AC3E}">
        <p14:creationId xmlns:p14="http://schemas.microsoft.com/office/powerpoint/2010/main" val="4100711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ttom Pattern Black">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1EEF53A4-35A6-4E43-B220-67DA381C5910}"/>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sp>
        <p:nvSpPr>
          <p:cNvPr id="5" name="Title 1">
            <a:extLst>
              <a:ext uri="{FF2B5EF4-FFF2-40B4-BE49-F238E27FC236}">
                <a16:creationId xmlns:a16="http://schemas.microsoft.com/office/drawing/2014/main" id="{07724906-4405-47F4-B533-7291B003B0A2}"/>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r>
              <a:rPr lang="en-US"/>
              <a:t>Insert Text Here</a:t>
            </a:r>
          </a:p>
        </p:txBody>
      </p:sp>
      <p:pic>
        <p:nvPicPr>
          <p:cNvPr id="7" name="Graphic 6">
            <a:extLst>
              <a:ext uri="{FF2B5EF4-FFF2-40B4-BE49-F238E27FC236}">
                <a16:creationId xmlns:a16="http://schemas.microsoft.com/office/drawing/2014/main" id="{96A11B1F-F0BD-4D89-BF5D-45A1199819A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65"/>
          <a:stretch/>
        </p:blipFill>
        <p:spPr>
          <a:xfrm>
            <a:off x="44450" y="5638800"/>
            <a:ext cx="12147550" cy="1219200"/>
          </a:xfrm>
          <a:prstGeom prst="rect">
            <a:avLst/>
          </a:prstGeom>
        </p:spPr>
      </p:pic>
    </p:spTree>
    <p:extLst>
      <p:ext uri="{BB962C8B-B14F-4D97-AF65-F5344CB8AC3E}">
        <p14:creationId xmlns:p14="http://schemas.microsoft.com/office/powerpoint/2010/main" val="495523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ttom Pattern White">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C00585D-E155-409A-899A-29BDF4E57FD3}"/>
              </a:ext>
            </a:extLst>
          </p:cNvPr>
          <p:cNvSpPr>
            <a:spLocks noGrp="1"/>
          </p:cNvSpPr>
          <p:nvPr>
            <p:ph type="title" hasCustomPrompt="1"/>
          </p:nvPr>
        </p:nvSpPr>
        <p:spPr>
          <a:xfrm>
            <a:off x="762000" y="716577"/>
            <a:ext cx="10668000" cy="615553"/>
          </a:xfrm>
          <a:noFill/>
        </p:spPr>
        <p:txBody>
          <a:bodyPr wrap="square" lIns="0" tIns="0" rIns="0" bIns="0" anchor="b" anchorCtr="0">
            <a:spAutoFit/>
          </a:bodyPr>
          <a:lstStyle>
            <a:lvl1pPr algn="l" defTabSz="932742" rtl="0" eaLnBrk="1" latinLnBrk="0" hangingPunct="1">
              <a:lnSpc>
                <a:spcPct val="100000"/>
              </a:lnSpc>
              <a:spcBef>
                <a:spcPct val="0"/>
              </a:spcBef>
              <a:buNone/>
              <a:defRPr lang="en-US" sz="4000" b="1" i="0" kern="1200" cap="none" spc="-50" baseline="0" dirty="0">
                <a:ln w="3175">
                  <a:noFill/>
                </a:ln>
                <a:solidFill>
                  <a:schemeClr val="accent3">
                    <a:lumMod val="75000"/>
                  </a:schemeClr>
                </a:solidFill>
                <a:effectLst/>
                <a:latin typeface="+mj-lt"/>
                <a:ea typeface="+mn-ea"/>
                <a:cs typeface="Segoe UI" pitchFamily="34" charset="0"/>
              </a:defRPr>
            </a:lvl1pPr>
          </a:lstStyle>
          <a:p>
            <a:r>
              <a:rPr lang="en-US" dirty="0"/>
              <a:t>Insert text here</a:t>
            </a:r>
          </a:p>
        </p:txBody>
      </p:sp>
      <p:sp>
        <p:nvSpPr>
          <p:cNvPr id="5" name="Text Placeholder 4">
            <a:extLst>
              <a:ext uri="{FF2B5EF4-FFF2-40B4-BE49-F238E27FC236}">
                <a16:creationId xmlns:a16="http://schemas.microsoft.com/office/drawing/2014/main" id="{2D944D9B-AA15-4DB5-AE58-0FA514F6FE87}"/>
              </a:ext>
            </a:extLst>
          </p:cNvPr>
          <p:cNvSpPr>
            <a:spLocks noGrp="1"/>
          </p:cNvSpPr>
          <p:nvPr>
            <p:ph type="body" sz="quarter" idx="13" hasCustomPrompt="1"/>
          </p:nvPr>
        </p:nvSpPr>
        <p:spPr>
          <a:xfrm>
            <a:off x="762000" y="1790699"/>
            <a:ext cx="10668000" cy="685800"/>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tx2">
                    <a:lumMod val="75000"/>
                    <a:lumOff val="25000"/>
                  </a:schemeClr>
                </a:solidFill>
                <a:latin typeface="+mn-lt"/>
                <a:ea typeface="+mn-ea"/>
                <a:cs typeface="+mn-cs"/>
              </a:defRPr>
            </a:lvl1pPr>
          </a:lstStyle>
          <a:p>
            <a:pPr lvl="0"/>
            <a:r>
              <a:rPr lang="en-US"/>
              <a:t>Insert content here</a:t>
            </a:r>
          </a:p>
        </p:txBody>
      </p:sp>
      <p:pic>
        <p:nvPicPr>
          <p:cNvPr id="4" name="Graphic 3">
            <a:extLst>
              <a:ext uri="{FF2B5EF4-FFF2-40B4-BE49-F238E27FC236}">
                <a16:creationId xmlns:a16="http://schemas.microsoft.com/office/drawing/2014/main" id="{F0FED17F-41F1-4615-A696-AF6F85A6AB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5905500"/>
            <a:ext cx="12192000" cy="952500"/>
          </a:xfrm>
          <a:prstGeom prst="rect">
            <a:avLst/>
          </a:prstGeom>
        </p:spPr>
      </p:pic>
    </p:spTree>
    <p:extLst>
      <p:ext uri="{BB962C8B-B14F-4D97-AF65-F5344CB8AC3E}">
        <p14:creationId xmlns:p14="http://schemas.microsoft.com/office/powerpoint/2010/main" val="2499009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mart Art">
    <p:bg>
      <p:bgPr>
        <a:solidFill>
          <a:schemeClr val="accent3"/>
        </a:solidFill>
        <a:effectLst/>
      </p:bgPr>
    </p:bg>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id="{3E65ED86-A26C-479A-8393-0BFDCBCD43F2}"/>
              </a:ext>
            </a:extLst>
          </p:cNvPr>
          <p:cNvSpPr>
            <a:spLocks noGrp="1"/>
          </p:cNvSpPr>
          <p:nvPr>
            <p:ph type="body" sz="quarter" idx="13" hasCustomPrompt="1"/>
          </p:nvPr>
        </p:nvSpPr>
        <p:spPr>
          <a:xfrm>
            <a:off x="762000" y="1783952"/>
            <a:ext cx="10668000" cy="1111648"/>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bg1"/>
                </a:solidFill>
                <a:latin typeface="+mn-lt"/>
                <a:ea typeface="+mn-ea"/>
                <a:cs typeface="+mn-cs"/>
              </a:defRPr>
            </a:lvl1pPr>
          </a:lstStyle>
          <a:p>
            <a:pPr lvl="0"/>
            <a:r>
              <a:rPr lang="en-US"/>
              <a:t>Insert content here</a:t>
            </a:r>
          </a:p>
        </p:txBody>
      </p:sp>
      <p:sp>
        <p:nvSpPr>
          <p:cNvPr id="2" name="Title 1">
            <a:extLst>
              <a:ext uri="{FF2B5EF4-FFF2-40B4-BE49-F238E27FC236}">
                <a16:creationId xmlns:a16="http://schemas.microsoft.com/office/drawing/2014/main" id="{171A834B-FAC3-4C97-AEAE-75A4B8BAA81B}"/>
              </a:ext>
            </a:extLst>
          </p:cNvPr>
          <p:cNvSpPr>
            <a:spLocks noGrp="1"/>
          </p:cNvSpPr>
          <p:nvPr>
            <p:ph type="title"/>
          </p:nvPr>
        </p:nvSpPr>
        <p:spPr>
          <a:xfrm>
            <a:off x="762000" y="715964"/>
            <a:ext cx="9144000" cy="646332"/>
          </a:xfrm>
        </p:spPr>
        <p:txBody>
          <a:bodyPr vert="horz" lIns="91440" tIns="45720" rIns="91440" bIns="45720" rtlCol="0">
            <a:normAutofit/>
          </a:bodyPr>
          <a:lstStyle>
            <a:lvl1pPr>
              <a:defRPr lang="en-US" sz="4000" b="1">
                <a:solidFill>
                  <a:schemeClr val="accent4"/>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422917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A1B9BC-7BE7-4893-90FD-CC95830FD8F2}" type="datetimeFigureOut">
              <a:rPr lang="en-US" smtClean="0"/>
              <a:t>29/05/2024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15270E-046A-4C23-BC98-E307A7DD6BE8}" type="slidenum">
              <a:rPr lang="en-US" smtClean="0"/>
              <a:t>‹#›</a:t>
            </a:fld>
            <a:endParaRPr lang="en-US" dirty="0"/>
          </a:p>
        </p:txBody>
      </p:sp>
    </p:spTree>
    <p:extLst>
      <p:ext uri="{BB962C8B-B14F-4D97-AF65-F5344CB8AC3E}">
        <p14:creationId xmlns:p14="http://schemas.microsoft.com/office/powerpoint/2010/main" val="4137841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364696-E1F3-49EF-AEC8-730A16D9A23F}" type="datetimeFigureOut">
              <a:rPr lang="en-US" altLang="en-US" smtClean="0"/>
              <a:pPr/>
              <a:t>29/05/2024</a:t>
            </a:fld>
            <a:endParaRPr lang="en-US" alt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3429690444"/>
      </p:ext>
    </p:extLst>
  </p:cSld>
  <p:clrMap bg1="lt1" tx1="dk1" bg2="lt2" tx2="dk2" accent1="accent1" accent2="accent2" accent3="accent3" accent4="accent4" accent5="accent5" accent6="accent6" hlink="hlink" folHlink="folHlink"/>
  <p:sldLayoutIdLst>
    <p:sldLayoutId id="2147483689" r:id="rId1"/>
    <p:sldLayoutId id="2147483688" r:id="rId2"/>
    <p:sldLayoutId id="2147483702" r:id="rId3"/>
    <p:sldLayoutId id="2147483699" r:id="rId4"/>
    <p:sldLayoutId id="2147483701" r:id="rId5"/>
    <p:sldLayoutId id="2147483700" r:id="rId6"/>
    <p:sldLayoutId id="2147483703" r:id="rId7"/>
    <p:sldLayoutId id="2147483690" r:id="rId8"/>
    <p:sldLayoutId id="2147483704" r:id="rId9"/>
    <p:sldLayoutId id="2147483691" r:id="rId10"/>
    <p:sldLayoutId id="21474836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9.xml"/><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8.xml"/><Relationship Id="rId4" Type="http://schemas.openxmlformats.org/officeDocument/2006/relationships/image" Target="../media/image26.svg"/></Relationships>
</file>

<file path=ppt/slides/_rels/slide5.xml.rels><?xml version="1.0" encoding="UTF-8" standalone="yes"?>
<Relationships xmlns="http://schemas.openxmlformats.org/package/2006/relationships"><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png"/><Relationship Id="rId1" Type="http://schemas.openxmlformats.org/officeDocument/2006/relationships/slideLayout" Target="../slideLayouts/slideLayout9.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9.xml"/><Relationship Id="rId5" Type="http://schemas.openxmlformats.org/officeDocument/2006/relationships/image" Target="../media/image36.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D2DB031-9003-4F74-A88F-FE2A2ABABC72}"/>
              </a:ext>
            </a:extLst>
          </p:cNvPr>
          <p:cNvSpPr>
            <a:spLocks noGrp="1" noChangeArrowheads="1"/>
          </p:cNvSpPr>
          <p:nvPr>
            <p:ph type="ctrTitle" idx="4294967295"/>
          </p:nvPr>
        </p:nvSpPr>
        <p:spPr>
          <a:xfrm>
            <a:off x="4675760" y="2119085"/>
            <a:ext cx="6963135" cy="2619829"/>
          </a:xfrm>
        </p:spPr>
        <p:txBody>
          <a:bodyPr anchor="ctr">
            <a:noAutofit/>
          </a:bodyPr>
          <a:lstStyle/>
          <a:p>
            <a:pPr algn="ctr" rtl="1" eaLnBrk="1" hangingPunct="1">
              <a:lnSpc>
                <a:spcPct val="100000"/>
              </a:lnSpc>
            </a:pPr>
            <a:r>
              <a:rPr lang="ar-LB" altLang="en-US" b="1" dirty="0">
                <a:solidFill>
                  <a:schemeClr val="accent5"/>
                </a:solidFill>
              </a:rPr>
              <a:t>المسائل الأسرية في القوانين في المنطقة العربية</a:t>
            </a:r>
            <a:endParaRPr lang="en-US" altLang="en-US" b="1" dirty="0">
              <a:solidFill>
                <a:schemeClr val="accent5"/>
              </a:solidFill>
              <a:latin typeface="+mn-lt"/>
            </a:endParaRPr>
          </a:p>
        </p:txBody>
      </p:sp>
    </p:spTree>
    <p:extLst>
      <p:ext uri="{BB962C8B-B14F-4D97-AF65-F5344CB8AC3E}">
        <p14:creationId xmlns:p14="http://schemas.microsoft.com/office/powerpoint/2010/main" val="154326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E86230C-215B-4541-1E26-8E466174FBF6}"/>
              </a:ext>
            </a:extLst>
          </p:cNvPr>
          <p:cNvSpPr>
            <a:spLocks noGrp="1"/>
          </p:cNvSpPr>
          <p:nvPr>
            <p:ph type="title"/>
          </p:nvPr>
        </p:nvSpPr>
        <p:spPr>
          <a:xfrm>
            <a:off x="1166447" y="25426"/>
            <a:ext cx="10492153" cy="1231106"/>
          </a:xfrm>
        </p:spPr>
        <p:txBody>
          <a:bodyPr anchor="ctr"/>
          <a:lstStyle/>
          <a:p>
            <a:pPr algn="just" rtl="1"/>
            <a:r>
              <a:rPr lang="ar-LB" dirty="0">
                <a:solidFill>
                  <a:schemeClr val="accent5"/>
                </a:solidFill>
                <a:ea typeface="Segoe UI Historic" panose="020B0502040204020203" pitchFamily="34" charset="0"/>
                <a:cs typeface="+mj-cs"/>
              </a:rPr>
              <a:t>التقدّم المحرَز في تشريعات دول المنطقة في السنتين الأخيرتين (</a:t>
            </a:r>
            <a:r>
              <a:rPr lang="en-US" dirty="0">
                <a:solidFill>
                  <a:schemeClr val="accent5"/>
                </a:solidFill>
                <a:ea typeface="Segoe UI Historic" panose="020B0502040204020203" pitchFamily="34" charset="0"/>
                <a:cs typeface="+mj-cs"/>
              </a:rPr>
              <a:t>1</a:t>
            </a:r>
            <a:r>
              <a:rPr lang="ar-LB" dirty="0">
                <a:solidFill>
                  <a:schemeClr val="accent5"/>
                </a:solidFill>
                <a:ea typeface="Segoe UI Historic" panose="020B0502040204020203" pitchFamily="34" charset="0"/>
                <a:cs typeface="+mj-cs"/>
              </a:rPr>
              <a:t>)</a:t>
            </a:r>
            <a:endParaRPr lang="en-US" dirty="0">
              <a:solidFill>
                <a:schemeClr val="accent5"/>
              </a:solidFill>
              <a:ea typeface="Segoe UI Historic" panose="020B0502040204020203" pitchFamily="34" charset="0"/>
              <a:cs typeface="+mj-cs"/>
            </a:endParaRPr>
          </a:p>
        </p:txBody>
      </p:sp>
      <p:sp>
        <p:nvSpPr>
          <p:cNvPr id="6" name="Text Placeholder 9">
            <a:extLst>
              <a:ext uri="{FF2B5EF4-FFF2-40B4-BE49-F238E27FC236}">
                <a16:creationId xmlns:a16="http://schemas.microsoft.com/office/drawing/2014/main" id="{B130A73F-D672-DF16-C99D-283ECF33F7E4}"/>
              </a:ext>
            </a:extLst>
          </p:cNvPr>
          <p:cNvSpPr txBox="1">
            <a:spLocks/>
          </p:cNvSpPr>
          <p:nvPr/>
        </p:nvSpPr>
        <p:spPr>
          <a:xfrm>
            <a:off x="7684945" y="4208922"/>
            <a:ext cx="3426752" cy="108646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400" b="1" dirty="0">
                <a:solidFill>
                  <a:schemeClr val="accent3"/>
                </a:solidFill>
                <a:latin typeface="+mj-lt"/>
              </a:rPr>
              <a:t>الأردن</a:t>
            </a:r>
            <a:r>
              <a:rPr lang="ar-LB" altLang="en-US" sz="2400" dirty="0">
                <a:solidFill>
                  <a:schemeClr val="accent3"/>
                </a:solidFill>
                <a:latin typeface="+mj-lt"/>
              </a:rPr>
              <a:t>: تعديل أحكام الحضانة لغير المسلمة، وإثبات الطلاق، وزيادة أجرة الحضانة.</a:t>
            </a:r>
          </a:p>
        </p:txBody>
      </p:sp>
      <p:sp>
        <p:nvSpPr>
          <p:cNvPr id="11" name="TextBox 10">
            <a:extLst>
              <a:ext uri="{FF2B5EF4-FFF2-40B4-BE49-F238E27FC236}">
                <a16:creationId xmlns:a16="http://schemas.microsoft.com/office/drawing/2014/main" id="{525C341A-2970-1956-95ED-AD76D9A01CD2}"/>
              </a:ext>
            </a:extLst>
          </p:cNvPr>
          <p:cNvSpPr txBox="1"/>
          <p:nvPr/>
        </p:nvSpPr>
        <p:spPr>
          <a:xfrm>
            <a:off x="2002420" y="1609628"/>
            <a:ext cx="9656180" cy="830997"/>
          </a:xfrm>
          <a:prstGeom prst="rect">
            <a:avLst/>
          </a:prstGeom>
          <a:noFill/>
        </p:spPr>
        <p:txBody>
          <a:bodyPr wrap="square" anchor="ctr">
            <a:spAutoFit/>
          </a:bodyPr>
          <a:lstStyle/>
          <a:p>
            <a:pPr algn="just" rtl="1"/>
            <a:r>
              <a:rPr lang="ar-LB" sz="2400" b="1" dirty="0">
                <a:solidFill>
                  <a:schemeClr val="accent3"/>
                </a:solidFill>
                <a:latin typeface="+mj-lt"/>
              </a:rPr>
              <a:t>أُجريت تعديلات طفيفة على المسائل الأسرية/الأحوال الشخصية في السنتين الأخيرتين في الدول التالية:</a:t>
            </a:r>
            <a:endParaRPr lang="en-LB" sz="2400" b="1" dirty="0">
              <a:solidFill>
                <a:schemeClr val="accent3"/>
              </a:solidFill>
              <a:latin typeface="+mj-lt"/>
            </a:endParaRPr>
          </a:p>
        </p:txBody>
      </p:sp>
      <p:pic>
        <p:nvPicPr>
          <p:cNvPr id="15" name="Picture 14">
            <a:extLst>
              <a:ext uri="{FF2B5EF4-FFF2-40B4-BE49-F238E27FC236}">
                <a16:creationId xmlns:a16="http://schemas.microsoft.com/office/drawing/2014/main" id="{F1271A2D-0E95-8CA8-1744-AA651DFD4894}"/>
              </a:ext>
            </a:extLst>
          </p:cNvPr>
          <p:cNvPicPr>
            <a:picLocks noChangeAspect="1"/>
          </p:cNvPicPr>
          <p:nvPr/>
        </p:nvPicPr>
        <p:blipFill rotWithShape="1">
          <a:blip r:embed="rId2"/>
          <a:srcRect l="4051" r="44228"/>
          <a:stretch/>
        </p:blipFill>
        <p:spPr>
          <a:xfrm>
            <a:off x="9047339" y="2793722"/>
            <a:ext cx="1247172" cy="1205661"/>
          </a:xfrm>
          <a:prstGeom prst="ellipse">
            <a:avLst/>
          </a:prstGeom>
        </p:spPr>
      </p:pic>
      <p:pic>
        <p:nvPicPr>
          <p:cNvPr id="26" name="Picture 25">
            <a:extLst>
              <a:ext uri="{FF2B5EF4-FFF2-40B4-BE49-F238E27FC236}">
                <a16:creationId xmlns:a16="http://schemas.microsoft.com/office/drawing/2014/main" id="{F989ECC1-F9FE-50E0-5BF6-D7BC87A94320}"/>
              </a:ext>
            </a:extLst>
          </p:cNvPr>
          <p:cNvPicPr>
            <a:picLocks noChangeAspect="1"/>
          </p:cNvPicPr>
          <p:nvPr/>
        </p:nvPicPr>
        <p:blipFill rotWithShape="1">
          <a:blip r:embed="rId3"/>
          <a:srcRect l="10870" t="11088" r="11521" b="11305"/>
          <a:stretch/>
        </p:blipFill>
        <p:spPr>
          <a:xfrm>
            <a:off x="5414393" y="2714945"/>
            <a:ext cx="1363213" cy="1363213"/>
          </a:xfrm>
          <a:prstGeom prst="ellipse">
            <a:avLst/>
          </a:prstGeom>
        </p:spPr>
      </p:pic>
      <p:sp>
        <p:nvSpPr>
          <p:cNvPr id="27" name="Text Placeholder 9">
            <a:extLst>
              <a:ext uri="{FF2B5EF4-FFF2-40B4-BE49-F238E27FC236}">
                <a16:creationId xmlns:a16="http://schemas.microsoft.com/office/drawing/2014/main" id="{216FB97E-44A3-0B2B-8C6E-F3984390E251}"/>
              </a:ext>
            </a:extLst>
          </p:cNvPr>
          <p:cNvSpPr txBox="1">
            <a:spLocks/>
          </p:cNvSpPr>
          <p:nvPr/>
        </p:nvSpPr>
        <p:spPr>
          <a:xfrm>
            <a:off x="4249413" y="4208922"/>
            <a:ext cx="3693172" cy="108646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400" b="1" dirty="0">
                <a:solidFill>
                  <a:schemeClr val="accent3"/>
                </a:solidFill>
                <a:latin typeface="+mj-lt"/>
              </a:rPr>
              <a:t>الإمارات العربية المتحدة: </a:t>
            </a:r>
            <a:r>
              <a:rPr lang="ar-LB" altLang="en-US" sz="2400" dirty="0">
                <a:solidFill>
                  <a:schemeClr val="accent3"/>
                </a:solidFill>
                <a:latin typeface="+mj-lt"/>
              </a:rPr>
              <a:t>وضع</a:t>
            </a:r>
            <a:r>
              <a:rPr lang="ar-LB" altLang="en-US" sz="2400" b="1" dirty="0">
                <a:solidFill>
                  <a:schemeClr val="accent3"/>
                </a:solidFill>
                <a:latin typeface="+mj-lt"/>
              </a:rPr>
              <a:t> </a:t>
            </a:r>
            <a:r>
              <a:rPr lang="ar-LB" altLang="en-US" sz="2400" dirty="0">
                <a:solidFill>
                  <a:schemeClr val="accent3"/>
                </a:solidFill>
                <a:latin typeface="+mj-lt"/>
              </a:rPr>
              <a:t>قانون جديد لقضايا الأسرة لغير المسلمين.</a:t>
            </a:r>
          </a:p>
        </p:txBody>
      </p:sp>
      <p:pic>
        <p:nvPicPr>
          <p:cNvPr id="28" name="Picture 27">
            <a:extLst>
              <a:ext uri="{FF2B5EF4-FFF2-40B4-BE49-F238E27FC236}">
                <a16:creationId xmlns:a16="http://schemas.microsoft.com/office/drawing/2014/main" id="{87D73877-AFE1-4205-766E-71C2E7BB4654}"/>
              </a:ext>
            </a:extLst>
          </p:cNvPr>
          <p:cNvPicPr>
            <a:picLocks noChangeAspect="1"/>
          </p:cNvPicPr>
          <p:nvPr/>
        </p:nvPicPr>
        <p:blipFill rotWithShape="1">
          <a:blip r:embed="rId4"/>
          <a:srcRect l="11233" t="10919" r="11101" b="11019"/>
          <a:stretch/>
        </p:blipFill>
        <p:spPr>
          <a:xfrm>
            <a:off x="1781448" y="2707992"/>
            <a:ext cx="1363212" cy="1370166"/>
          </a:xfrm>
          <a:prstGeom prst="ellipse">
            <a:avLst/>
          </a:prstGeom>
        </p:spPr>
      </p:pic>
      <p:sp>
        <p:nvSpPr>
          <p:cNvPr id="29" name="Text Placeholder 9">
            <a:extLst>
              <a:ext uri="{FF2B5EF4-FFF2-40B4-BE49-F238E27FC236}">
                <a16:creationId xmlns:a16="http://schemas.microsoft.com/office/drawing/2014/main" id="{1D51F78A-C1B1-4BC1-7BCF-EDE909919620}"/>
              </a:ext>
            </a:extLst>
          </p:cNvPr>
          <p:cNvSpPr txBox="1">
            <a:spLocks/>
          </p:cNvSpPr>
          <p:nvPr/>
        </p:nvSpPr>
        <p:spPr>
          <a:xfrm>
            <a:off x="784624" y="4208922"/>
            <a:ext cx="3356860" cy="108646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None/>
            </a:pPr>
            <a:r>
              <a:rPr lang="ar-LB" altLang="en-US" sz="2400" b="1" dirty="0">
                <a:solidFill>
                  <a:schemeClr val="accent3"/>
                </a:solidFill>
                <a:latin typeface="+mj-lt"/>
              </a:rPr>
              <a:t>لبنان</a:t>
            </a:r>
            <a:r>
              <a:rPr lang="ar-LB" altLang="en-US" sz="2400" dirty="0">
                <a:solidFill>
                  <a:schemeClr val="accent3"/>
                </a:solidFill>
                <a:latin typeface="+mj-lt"/>
              </a:rPr>
              <a:t>: إجراء تعديل مرتبط بسنّ الزواج </a:t>
            </a:r>
            <a:r>
              <a:rPr lang="ar-JO" altLang="en-US" sz="2400" dirty="0">
                <a:solidFill>
                  <a:schemeClr val="accent3"/>
                </a:solidFill>
                <a:latin typeface="+mj-lt"/>
              </a:rPr>
              <a:t>عند </a:t>
            </a:r>
            <a:r>
              <a:rPr lang="ar-LB" altLang="en-US" sz="2400" dirty="0">
                <a:solidFill>
                  <a:schemeClr val="accent3"/>
                </a:solidFill>
                <a:latin typeface="+mj-lt"/>
              </a:rPr>
              <a:t>الطائفة السنية.</a:t>
            </a:r>
          </a:p>
        </p:txBody>
      </p:sp>
    </p:spTree>
    <p:extLst>
      <p:ext uri="{BB962C8B-B14F-4D97-AF65-F5344CB8AC3E}">
        <p14:creationId xmlns:p14="http://schemas.microsoft.com/office/powerpoint/2010/main" val="1255508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E86230C-215B-4541-1E26-8E466174FBF6}"/>
              </a:ext>
            </a:extLst>
          </p:cNvPr>
          <p:cNvSpPr>
            <a:spLocks noGrp="1"/>
          </p:cNvSpPr>
          <p:nvPr>
            <p:ph type="title"/>
          </p:nvPr>
        </p:nvSpPr>
        <p:spPr>
          <a:xfrm>
            <a:off x="1166447" y="25426"/>
            <a:ext cx="10492153" cy="1231106"/>
          </a:xfrm>
        </p:spPr>
        <p:txBody>
          <a:bodyPr anchor="ctr"/>
          <a:lstStyle/>
          <a:p>
            <a:pPr algn="just" rtl="1"/>
            <a:r>
              <a:rPr lang="ar-LB" dirty="0">
                <a:solidFill>
                  <a:schemeClr val="accent5"/>
                </a:solidFill>
                <a:ea typeface="Segoe UI Historic" panose="020B0502040204020203" pitchFamily="34" charset="0"/>
                <a:cs typeface="+mj-cs"/>
              </a:rPr>
              <a:t>التقدّم المحرَز في تشريعات دول المنطقة في السنتين الأخيرتين (</a:t>
            </a:r>
            <a:r>
              <a:rPr lang="en-US" dirty="0">
                <a:solidFill>
                  <a:schemeClr val="accent5"/>
                </a:solidFill>
                <a:ea typeface="Segoe UI Historic" panose="020B0502040204020203" pitchFamily="34" charset="0"/>
                <a:cs typeface="+mj-cs"/>
              </a:rPr>
              <a:t>2</a:t>
            </a:r>
            <a:r>
              <a:rPr lang="ar-LB" dirty="0">
                <a:solidFill>
                  <a:schemeClr val="accent5"/>
                </a:solidFill>
                <a:ea typeface="Segoe UI Historic" panose="020B0502040204020203" pitchFamily="34" charset="0"/>
                <a:cs typeface="+mj-cs"/>
              </a:rPr>
              <a:t>)</a:t>
            </a:r>
            <a:endParaRPr lang="en-US" dirty="0">
              <a:solidFill>
                <a:schemeClr val="accent5"/>
              </a:solidFill>
              <a:ea typeface="Segoe UI Historic" panose="020B0502040204020203" pitchFamily="34" charset="0"/>
              <a:cs typeface="+mj-cs"/>
            </a:endParaRPr>
          </a:p>
        </p:txBody>
      </p:sp>
      <p:pic>
        <p:nvPicPr>
          <p:cNvPr id="24" name="Picture 23">
            <a:extLst>
              <a:ext uri="{FF2B5EF4-FFF2-40B4-BE49-F238E27FC236}">
                <a16:creationId xmlns:a16="http://schemas.microsoft.com/office/drawing/2014/main" id="{A7231D7A-DA63-AD54-80C9-B9B586FC589F}"/>
              </a:ext>
            </a:extLst>
          </p:cNvPr>
          <p:cNvPicPr>
            <a:picLocks noChangeAspect="1"/>
          </p:cNvPicPr>
          <p:nvPr/>
        </p:nvPicPr>
        <p:blipFill rotWithShape="1">
          <a:blip r:embed="rId3"/>
          <a:srcRect l="13883" t="-367" r="14188"/>
          <a:stretch/>
        </p:blipFill>
        <p:spPr>
          <a:xfrm>
            <a:off x="8104988" y="2580825"/>
            <a:ext cx="1363213" cy="1267337"/>
          </a:xfrm>
          <a:prstGeom prst="ellipse">
            <a:avLst/>
          </a:prstGeom>
        </p:spPr>
      </p:pic>
      <p:sp>
        <p:nvSpPr>
          <p:cNvPr id="25" name="Text Placeholder 9">
            <a:extLst>
              <a:ext uri="{FF2B5EF4-FFF2-40B4-BE49-F238E27FC236}">
                <a16:creationId xmlns:a16="http://schemas.microsoft.com/office/drawing/2014/main" id="{DD9BBD56-69D9-D6E0-687B-9E96BE685F26}"/>
              </a:ext>
            </a:extLst>
          </p:cNvPr>
          <p:cNvSpPr txBox="1">
            <a:spLocks/>
          </p:cNvSpPr>
          <p:nvPr/>
        </p:nvSpPr>
        <p:spPr>
          <a:xfrm>
            <a:off x="6238866" y="3967215"/>
            <a:ext cx="5095458" cy="1927606"/>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400" b="1" dirty="0">
                <a:solidFill>
                  <a:schemeClr val="accent3"/>
                </a:solidFill>
                <a:latin typeface="+mj-lt"/>
              </a:rPr>
              <a:t>المملكة العربية السعودية</a:t>
            </a:r>
            <a:r>
              <a:rPr lang="ar-LB" altLang="en-US" sz="2400" dirty="0">
                <a:solidFill>
                  <a:schemeClr val="accent3"/>
                </a:solidFill>
                <a:latin typeface="+mj-lt"/>
              </a:rPr>
              <a:t>: ضرورة توثيق الحقائق المتعلقة بالأحوال الشخصية في المواعيد المحدّدة، ورفع الحدّ الأدنى لسنّ الزواج إلى 18 سنة مع وجود استثناءات، ومنح المرأة الحق الكامل في فسخ عقد الزواج وتوثيق الطلاق في حال عدم موافقة الزوج.</a:t>
            </a:r>
          </a:p>
        </p:txBody>
      </p:sp>
      <p:sp>
        <p:nvSpPr>
          <p:cNvPr id="8" name="Text Placeholder 9">
            <a:extLst>
              <a:ext uri="{FF2B5EF4-FFF2-40B4-BE49-F238E27FC236}">
                <a16:creationId xmlns:a16="http://schemas.microsoft.com/office/drawing/2014/main" id="{958A4BF7-F131-8D26-FD51-3CC1276C6F0B}"/>
              </a:ext>
            </a:extLst>
          </p:cNvPr>
          <p:cNvSpPr txBox="1">
            <a:spLocks/>
          </p:cNvSpPr>
          <p:nvPr/>
        </p:nvSpPr>
        <p:spPr>
          <a:xfrm>
            <a:off x="1278910" y="3961006"/>
            <a:ext cx="4817090" cy="192760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400" b="1" dirty="0">
                <a:solidFill>
                  <a:schemeClr val="accent3"/>
                </a:solidFill>
                <a:latin typeface="+mj-lt"/>
              </a:rPr>
              <a:t>الجمهورية العربية السورية</a:t>
            </a:r>
            <a:r>
              <a:rPr lang="ar-LB" altLang="en-US" sz="2400" dirty="0">
                <a:solidFill>
                  <a:schemeClr val="accent3"/>
                </a:solidFill>
                <a:latin typeface="+mj-lt"/>
              </a:rPr>
              <a:t>: رفع سن الزواج إلى 18 سنة مع الإبقاء على استثناءات، والسماح للمرأة بوضع شرط خاص يقيّد الزوج في ما يتعلق بالزواج من زوجة ثانية، واعتبار الزواج باطلاً إذا أجبرها ولي أمرها عليه</a:t>
            </a:r>
            <a:r>
              <a:rPr lang="ar-SA" altLang="en-US" sz="2400" dirty="0">
                <a:solidFill>
                  <a:schemeClr val="accent3"/>
                </a:solidFill>
                <a:latin typeface="+mj-lt"/>
              </a:rPr>
              <a:t>.</a:t>
            </a:r>
            <a:endParaRPr lang="ar-LB" altLang="en-US" sz="2400" dirty="0">
              <a:solidFill>
                <a:schemeClr val="accent3"/>
              </a:solidFill>
              <a:latin typeface="+mj-lt"/>
            </a:endParaRPr>
          </a:p>
        </p:txBody>
      </p:sp>
      <p:pic>
        <p:nvPicPr>
          <p:cNvPr id="9" name="Picture 8">
            <a:extLst>
              <a:ext uri="{FF2B5EF4-FFF2-40B4-BE49-F238E27FC236}">
                <a16:creationId xmlns:a16="http://schemas.microsoft.com/office/drawing/2014/main" id="{6E96342C-7462-4590-FAD0-E5D19AE6693B}"/>
              </a:ext>
            </a:extLst>
          </p:cNvPr>
          <p:cNvPicPr>
            <a:picLocks noChangeAspect="1"/>
          </p:cNvPicPr>
          <p:nvPr/>
        </p:nvPicPr>
        <p:blipFill rotWithShape="1">
          <a:blip r:embed="rId4"/>
          <a:srcRect l="19426" t="7933" r="20708" b="8168"/>
          <a:stretch/>
        </p:blipFill>
        <p:spPr>
          <a:xfrm>
            <a:off x="2728428" y="2580824"/>
            <a:ext cx="1358585" cy="1267337"/>
          </a:xfrm>
          <a:prstGeom prst="ellipse">
            <a:avLst/>
          </a:prstGeom>
        </p:spPr>
      </p:pic>
      <p:sp>
        <p:nvSpPr>
          <p:cNvPr id="12" name="TextBox 11">
            <a:extLst>
              <a:ext uri="{FF2B5EF4-FFF2-40B4-BE49-F238E27FC236}">
                <a16:creationId xmlns:a16="http://schemas.microsoft.com/office/drawing/2014/main" id="{6E4822B4-7C93-35B0-BCAF-9F929A380CF8}"/>
              </a:ext>
            </a:extLst>
          </p:cNvPr>
          <p:cNvSpPr txBox="1"/>
          <p:nvPr/>
        </p:nvSpPr>
        <p:spPr>
          <a:xfrm>
            <a:off x="2002420" y="1609628"/>
            <a:ext cx="9656180" cy="830997"/>
          </a:xfrm>
          <a:prstGeom prst="rect">
            <a:avLst/>
          </a:prstGeom>
          <a:noFill/>
        </p:spPr>
        <p:txBody>
          <a:bodyPr wrap="square" anchor="ctr">
            <a:spAutoFit/>
          </a:bodyPr>
          <a:lstStyle/>
          <a:p>
            <a:pPr algn="just" rtl="1"/>
            <a:r>
              <a:rPr lang="ar-LB" sz="2400" b="1" dirty="0">
                <a:solidFill>
                  <a:schemeClr val="accent3"/>
                </a:solidFill>
                <a:latin typeface="+mj-lt"/>
              </a:rPr>
              <a:t>أُجريت تعديلات طفيفة على المسائل الأسرية/الأحوال الشخصية في السنتين الأخيرتين في الدولتين التاليتين:</a:t>
            </a:r>
            <a:endParaRPr lang="en-LB" sz="2400" b="1" dirty="0">
              <a:solidFill>
                <a:schemeClr val="accent3"/>
              </a:solidFill>
              <a:latin typeface="+mj-lt"/>
            </a:endParaRPr>
          </a:p>
        </p:txBody>
      </p:sp>
    </p:spTree>
    <p:extLst>
      <p:ext uri="{BB962C8B-B14F-4D97-AF65-F5344CB8AC3E}">
        <p14:creationId xmlns:p14="http://schemas.microsoft.com/office/powerpoint/2010/main" val="2553605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3CC58837-71E0-463A-88CA-3AF6AB9B1DB7}"/>
              </a:ext>
            </a:extLst>
          </p:cNvPr>
          <p:cNvSpPr>
            <a:spLocks noGrp="1"/>
          </p:cNvSpPr>
          <p:nvPr>
            <p:ph type="title"/>
          </p:nvPr>
        </p:nvSpPr>
        <p:spPr>
          <a:xfrm>
            <a:off x="820770" y="611408"/>
            <a:ext cx="9138138" cy="615553"/>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تجربة تونس</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pic>
        <p:nvPicPr>
          <p:cNvPr id="12" name="Picture 11">
            <a:extLst>
              <a:ext uri="{FF2B5EF4-FFF2-40B4-BE49-F238E27FC236}">
                <a16:creationId xmlns:a16="http://schemas.microsoft.com/office/drawing/2014/main" id="{98735BB7-CBAE-82D7-6EAB-A165F5E69E06}"/>
              </a:ext>
            </a:extLst>
          </p:cNvPr>
          <p:cNvPicPr>
            <a:picLocks noChangeAspect="1"/>
          </p:cNvPicPr>
          <p:nvPr/>
        </p:nvPicPr>
        <p:blipFill>
          <a:blip r:embed="rId2"/>
          <a:stretch>
            <a:fillRect/>
          </a:stretch>
        </p:blipFill>
        <p:spPr>
          <a:xfrm>
            <a:off x="10191263" y="308511"/>
            <a:ext cx="1836615" cy="1221349"/>
          </a:xfrm>
          <a:prstGeom prst="rect">
            <a:avLst/>
          </a:prstGeom>
        </p:spPr>
      </p:pic>
      <p:sp>
        <p:nvSpPr>
          <p:cNvPr id="13" name="Text Placeholder 9">
            <a:extLst>
              <a:ext uri="{FF2B5EF4-FFF2-40B4-BE49-F238E27FC236}">
                <a16:creationId xmlns:a16="http://schemas.microsoft.com/office/drawing/2014/main" id="{FEB74DE6-DD43-8604-7AA5-A2E30778F25A}"/>
              </a:ext>
            </a:extLst>
          </p:cNvPr>
          <p:cNvSpPr txBox="1">
            <a:spLocks/>
          </p:cNvSpPr>
          <p:nvPr/>
        </p:nvSpPr>
        <p:spPr>
          <a:xfrm>
            <a:off x="1370784" y="3042878"/>
            <a:ext cx="9450432" cy="289493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dirty="0">
                <a:solidFill>
                  <a:schemeClr val="accent3"/>
                </a:solidFill>
              </a:rPr>
              <a:t>حظّرت تونس الزواج العرفي واعتبرت الزواج الرسمي الشكل الوحيد الصحيح للزواج. وتم الاعتراف بالمساواة التامة بين الزوجين في جميع مسائل الطلاق، كما تمّ حظر تعدّد الزوجات. كذلك، استُبعد مفهوم ولاية الرجل على المرأة (القوامة) وأُقرَّ وجوب مساهمة المرأة في الأعباء المنزلية في حال امتلاكها موارد مالية. وفي أيار/مايو 2007، عدّلت الحكومة القانون عدد </a:t>
            </a:r>
            <a:r>
              <a:rPr lang="en-US" altLang="en-US" dirty="0">
                <a:solidFill>
                  <a:schemeClr val="accent3"/>
                </a:solidFill>
              </a:rPr>
              <a:t>2007-32</a:t>
            </a:r>
            <a:r>
              <a:rPr lang="ar-LB" altLang="en-US" dirty="0">
                <a:solidFill>
                  <a:schemeClr val="accent3"/>
                </a:solidFill>
              </a:rPr>
              <a:t> في مجلة الأحوال الشخصية لرفع الحدّ الأدنى لسنّ زواج الفتيات والفتيان إلى 18عاماً، على أن يتوقّف زواج القاصر على موافقة ولي الأمر والأم، وبإذنٍ خاص من القاضي.</a:t>
            </a:r>
          </a:p>
        </p:txBody>
      </p:sp>
      <p:pic>
        <p:nvPicPr>
          <p:cNvPr id="15" name="Graphic 14" descr="Wedding rings">
            <a:extLst>
              <a:ext uri="{FF2B5EF4-FFF2-40B4-BE49-F238E27FC236}">
                <a16:creationId xmlns:a16="http://schemas.microsoft.com/office/drawing/2014/main" id="{0CA31C60-19AE-60ED-2D34-A45401121E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77693" y="1226961"/>
            <a:ext cx="1836614" cy="1836614"/>
          </a:xfrm>
          <a:prstGeom prst="rect">
            <a:avLst/>
          </a:prstGeom>
        </p:spPr>
      </p:pic>
    </p:spTree>
    <p:extLst>
      <p:ext uri="{BB962C8B-B14F-4D97-AF65-F5344CB8AC3E}">
        <p14:creationId xmlns:p14="http://schemas.microsoft.com/office/powerpoint/2010/main" val="3755056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E86230C-215B-4541-1E26-8E466174FBF6}"/>
              </a:ext>
            </a:extLst>
          </p:cNvPr>
          <p:cNvSpPr>
            <a:spLocks noGrp="1"/>
          </p:cNvSpPr>
          <p:nvPr>
            <p:ph type="title"/>
          </p:nvPr>
        </p:nvSpPr>
        <p:spPr>
          <a:xfrm>
            <a:off x="211016" y="331996"/>
            <a:ext cx="11658600" cy="615553"/>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المسائل الأسرية في تشريعات دول المنطقة</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6" name="Text Placeholder 9">
            <a:extLst>
              <a:ext uri="{FF2B5EF4-FFF2-40B4-BE49-F238E27FC236}">
                <a16:creationId xmlns:a16="http://schemas.microsoft.com/office/drawing/2014/main" id="{5857D0DE-8B8A-172A-BEF3-1B33A23509D4}"/>
              </a:ext>
            </a:extLst>
          </p:cNvPr>
          <p:cNvSpPr txBox="1">
            <a:spLocks/>
          </p:cNvSpPr>
          <p:nvPr/>
        </p:nvSpPr>
        <p:spPr>
          <a:xfrm>
            <a:off x="4876280" y="1674460"/>
            <a:ext cx="5243702" cy="64747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600" dirty="0">
                <a:solidFill>
                  <a:schemeClr val="accent3"/>
                </a:solidFill>
                <a:latin typeface="+mj-lt"/>
              </a:rPr>
              <a:t>تسمح بتعدّد الزوجات باستثناء </a:t>
            </a:r>
            <a:r>
              <a:rPr lang="ar-LB" altLang="en-US" sz="2600" b="1" dirty="0">
                <a:solidFill>
                  <a:schemeClr val="accent3"/>
                </a:solidFill>
                <a:latin typeface="+mj-lt"/>
              </a:rPr>
              <a:t>تونس</a:t>
            </a:r>
            <a:r>
              <a:rPr lang="ar-LB" altLang="en-US" sz="2600" dirty="0">
                <a:solidFill>
                  <a:schemeClr val="accent3"/>
                </a:solidFill>
                <a:latin typeface="+mj-lt"/>
              </a:rPr>
              <a:t>.</a:t>
            </a:r>
            <a:endParaRPr lang="ar-JO" altLang="en-US" sz="2600" dirty="0">
              <a:solidFill>
                <a:schemeClr val="accent3"/>
              </a:solidFill>
              <a:latin typeface="+mj-lt"/>
            </a:endParaRPr>
          </a:p>
        </p:txBody>
      </p:sp>
      <p:sp>
        <p:nvSpPr>
          <p:cNvPr id="7" name="Text Placeholder 9">
            <a:extLst>
              <a:ext uri="{FF2B5EF4-FFF2-40B4-BE49-F238E27FC236}">
                <a16:creationId xmlns:a16="http://schemas.microsoft.com/office/drawing/2014/main" id="{A6094ABC-E1A4-EA96-2290-423A6499A78D}"/>
              </a:ext>
            </a:extLst>
          </p:cNvPr>
          <p:cNvSpPr txBox="1">
            <a:spLocks/>
          </p:cNvSpPr>
          <p:nvPr/>
        </p:nvSpPr>
        <p:spPr>
          <a:xfrm>
            <a:off x="51997" y="3567561"/>
            <a:ext cx="9393901" cy="71261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600" dirty="0">
                <a:solidFill>
                  <a:schemeClr val="accent3"/>
                </a:solidFill>
                <a:latin typeface="+mj-lt"/>
              </a:rPr>
              <a:t>تحظى </a:t>
            </a:r>
            <a:r>
              <a:rPr lang="ar-JO" altLang="en-US" sz="2600" dirty="0">
                <a:solidFill>
                  <a:schemeClr val="accent3"/>
                </a:solidFill>
                <a:latin typeface="+mj-lt"/>
              </a:rPr>
              <a:t>فيها </a:t>
            </a:r>
            <a:r>
              <a:rPr lang="ar-LB" altLang="en-US" sz="2600" dirty="0">
                <a:solidFill>
                  <a:schemeClr val="accent3"/>
                </a:solidFill>
                <a:latin typeface="+mj-lt"/>
              </a:rPr>
              <a:t>المرأة بالحدّ الأدنى من حقوق الولاية على الأطفال</a:t>
            </a:r>
            <a:r>
              <a:rPr lang="ar-JO" altLang="en-US" sz="2600" dirty="0">
                <a:solidFill>
                  <a:schemeClr val="accent3"/>
                </a:solidFill>
                <a:latin typeface="+mj-lt"/>
              </a:rPr>
              <a:t>.</a:t>
            </a:r>
            <a:endParaRPr lang="ar-LB" altLang="en-US" sz="2600" dirty="0">
              <a:solidFill>
                <a:schemeClr val="accent3"/>
              </a:solidFill>
              <a:latin typeface="+mj-lt"/>
            </a:endParaRPr>
          </a:p>
        </p:txBody>
      </p:sp>
      <p:pic>
        <p:nvPicPr>
          <p:cNvPr id="3" name="Graphic 2" descr="Group of women">
            <a:extLst>
              <a:ext uri="{FF2B5EF4-FFF2-40B4-BE49-F238E27FC236}">
                <a16:creationId xmlns:a16="http://schemas.microsoft.com/office/drawing/2014/main" id="{D99491B1-2883-E538-970F-4D8D376E21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23860" y="1575116"/>
            <a:ext cx="1757423" cy="1757423"/>
          </a:xfrm>
          <a:prstGeom prst="rect">
            <a:avLst/>
          </a:prstGeom>
        </p:spPr>
      </p:pic>
      <p:pic>
        <p:nvPicPr>
          <p:cNvPr id="9" name="Graphic 8" descr="Woman with baby">
            <a:extLst>
              <a:ext uri="{FF2B5EF4-FFF2-40B4-BE49-F238E27FC236}">
                <a16:creationId xmlns:a16="http://schemas.microsoft.com/office/drawing/2014/main" id="{AA7AAC36-068E-D316-F24E-ABC29496C57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06761" y="3450465"/>
            <a:ext cx="1185239" cy="1185239"/>
          </a:xfrm>
          <a:prstGeom prst="rect">
            <a:avLst/>
          </a:prstGeom>
        </p:spPr>
      </p:pic>
      <p:sp>
        <p:nvSpPr>
          <p:cNvPr id="11" name="Text Placeholder 9">
            <a:extLst>
              <a:ext uri="{FF2B5EF4-FFF2-40B4-BE49-F238E27FC236}">
                <a16:creationId xmlns:a16="http://schemas.microsoft.com/office/drawing/2014/main" id="{DA347F81-DBF3-35EB-CE64-25A5399012D2}"/>
              </a:ext>
            </a:extLst>
          </p:cNvPr>
          <p:cNvSpPr txBox="1">
            <a:spLocks/>
          </p:cNvSpPr>
          <p:nvPr/>
        </p:nvSpPr>
        <p:spPr>
          <a:xfrm>
            <a:off x="1483542" y="5081704"/>
            <a:ext cx="9180908" cy="120195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JO" altLang="en-US" sz="2600" dirty="0">
                <a:solidFill>
                  <a:schemeClr val="accent3"/>
                </a:solidFill>
                <a:latin typeface="+mj-lt"/>
              </a:rPr>
              <a:t>تستخدم </a:t>
            </a:r>
            <a:r>
              <a:rPr lang="ar-LB" altLang="en-US" sz="2600" dirty="0">
                <a:solidFill>
                  <a:schemeClr val="accent3"/>
                </a:solidFill>
                <a:latin typeface="+mj-lt"/>
              </a:rPr>
              <a:t>معيار السنّ بدلاً من مصلحة الطفل الفضلى كأساسٍ لتحديد أحكام الحضانة، باستثناء </a:t>
            </a:r>
            <a:r>
              <a:rPr lang="ar-LB" altLang="en-US" sz="2600" b="1" dirty="0">
                <a:solidFill>
                  <a:schemeClr val="accent3"/>
                </a:solidFill>
                <a:latin typeface="+mj-lt"/>
              </a:rPr>
              <a:t>الإمارات العربية المتحدة</a:t>
            </a:r>
            <a:r>
              <a:rPr lang="ar-JO" altLang="en-US" sz="2600" dirty="0">
                <a:solidFill>
                  <a:schemeClr val="accent3"/>
                </a:solidFill>
                <a:latin typeface="+mj-lt"/>
              </a:rPr>
              <a:t>.</a:t>
            </a:r>
            <a:r>
              <a:rPr lang="ar-LB" altLang="en-US" sz="2600" dirty="0">
                <a:solidFill>
                  <a:schemeClr val="accent3"/>
                </a:solidFill>
                <a:latin typeface="+mj-lt"/>
              </a:rPr>
              <a:t> </a:t>
            </a:r>
          </a:p>
        </p:txBody>
      </p:sp>
      <p:pic>
        <p:nvPicPr>
          <p:cNvPr id="13" name="Graphic 12" descr="Woman changing Baby">
            <a:extLst>
              <a:ext uri="{FF2B5EF4-FFF2-40B4-BE49-F238E27FC236}">
                <a16:creationId xmlns:a16="http://schemas.microsoft.com/office/drawing/2014/main" id="{7BCFD188-C5C5-C257-C1EC-CB51F3648B3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4408" y="4776770"/>
            <a:ext cx="1185240" cy="1185240"/>
          </a:xfrm>
          <a:prstGeom prst="rect">
            <a:avLst/>
          </a:prstGeom>
        </p:spPr>
      </p:pic>
      <p:sp>
        <p:nvSpPr>
          <p:cNvPr id="4" name="TextBox 3">
            <a:extLst>
              <a:ext uri="{FF2B5EF4-FFF2-40B4-BE49-F238E27FC236}">
                <a16:creationId xmlns:a16="http://schemas.microsoft.com/office/drawing/2014/main" id="{FEF2D4F8-C7C8-8D3E-D24B-BF5642BCED95}"/>
              </a:ext>
            </a:extLst>
          </p:cNvPr>
          <p:cNvSpPr txBox="1"/>
          <p:nvPr/>
        </p:nvSpPr>
        <p:spPr>
          <a:xfrm>
            <a:off x="10559030" y="1398358"/>
            <a:ext cx="1446809" cy="923330"/>
          </a:xfrm>
          <a:prstGeom prst="rect">
            <a:avLst/>
          </a:prstGeom>
          <a:noFill/>
        </p:spPr>
        <p:txBody>
          <a:bodyPr wrap="square" rtlCol="0">
            <a:spAutoFit/>
          </a:bodyPr>
          <a:lstStyle/>
          <a:p>
            <a:pPr algn="ctr" rtl="1"/>
            <a:r>
              <a:rPr lang="ar-JO" altLang="en-US" sz="5400" b="1" dirty="0">
                <a:solidFill>
                  <a:schemeClr val="accent3"/>
                </a:solidFill>
                <a:latin typeface="+mj-lt"/>
              </a:rPr>
              <a:t>19</a:t>
            </a:r>
            <a:r>
              <a:rPr lang="ar-LB" altLang="en-US" sz="2400" dirty="0">
                <a:solidFill>
                  <a:schemeClr val="accent3"/>
                </a:solidFill>
                <a:latin typeface="+mj-lt"/>
              </a:rPr>
              <a:t>دولة</a:t>
            </a:r>
            <a:endParaRPr lang="en-US" sz="6600" dirty="0"/>
          </a:p>
        </p:txBody>
      </p:sp>
      <p:sp>
        <p:nvSpPr>
          <p:cNvPr id="5" name="Text Placeholder 9">
            <a:extLst>
              <a:ext uri="{FF2B5EF4-FFF2-40B4-BE49-F238E27FC236}">
                <a16:creationId xmlns:a16="http://schemas.microsoft.com/office/drawing/2014/main" id="{94112B80-1E0F-78A7-EBA9-079B77B4656A}"/>
              </a:ext>
            </a:extLst>
          </p:cNvPr>
          <p:cNvSpPr txBox="1">
            <a:spLocks/>
          </p:cNvSpPr>
          <p:nvPr/>
        </p:nvSpPr>
        <p:spPr>
          <a:xfrm>
            <a:off x="2532602" y="2512994"/>
            <a:ext cx="7745794" cy="77557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None/>
            </a:pPr>
            <a:r>
              <a:rPr lang="ar-JO" altLang="en-US" sz="2600" dirty="0">
                <a:solidFill>
                  <a:schemeClr val="accent3"/>
                </a:solidFill>
                <a:latin typeface="+mj-lt"/>
              </a:rPr>
              <a:t>تسمح بتعد</a:t>
            </a:r>
            <a:r>
              <a:rPr lang="ar-LB" altLang="en-US" sz="2600" dirty="0">
                <a:solidFill>
                  <a:schemeClr val="accent3"/>
                </a:solidFill>
                <a:latin typeface="+mj-lt"/>
              </a:rPr>
              <a:t>ّ</a:t>
            </a:r>
            <a:r>
              <a:rPr lang="ar-JO" altLang="en-US" sz="2600" dirty="0">
                <a:solidFill>
                  <a:schemeClr val="accent3"/>
                </a:solidFill>
                <a:latin typeface="+mj-lt"/>
              </a:rPr>
              <a:t>د الزوجات </a:t>
            </a:r>
            <a:r>
              <a:rPr lang="ar-LB" altLang="en-US" sz="2600" dirty="0">
                <a:solidFill>
                  <a:schemeClr val="accent3"/>
                </a:solidFill>
                <a:latin typeface="+mj-lt"/>
              </a:rPr>
              <a:t>مع </a:t>
            </a:r>
            <a:r>
              <a:rPr lang="ar-JO" altLang="en-US" sz="2600" dirty="0">
                <a:solidFill>
                  <a:schemeClr val="accent3"/>
                </a:solidFill>
                <a:latin typeface="+mj-lt"/>
              </a:rPr>
              <a:t>فرض قيود</a:t>
            </a:r>
            <a:r>
              <a:rPr lang="ar-LB" altLang="en-US" sz="2600" dirty="0">
                <a:solidFill>
                  <a:schemeClr val="accent3"/>
                </a:solidFill>
                <a:latin typeface="+mj-lt"/>
              </a:rPr>
              <a:t> (</a:t>
            </a:r>
            <a:r>
              <a:rPr lang="ar-LB" altLang="en-US" sz="2600" b="1" dirty="0">
                <a:solidFill>
                  <a:schemeClr val="accent3"/>
                </a:solidFill>
                <a:latin typeface="+mj-lt"/>
              </a:rPr>
              <a:t>الجزائر،</a:t>
            </a:r>
            <a:r>
              <a:rPr lang="ar-JO" altLang="en-US" sz="2600" b="1" dirty="0">
                <a:solidFill>
                  <a:schemeClr val="accent3"/>
                </a:solidFill>
                <a:latin typeface="+mj-lt"/>
              </a:rPr>
              <a:t> </a:t>
            </a:r>
            <a:r>
              <a:rPr lang="ar-LB" altLang="en-US" sz="2600" b="1" dirty="0">
                <a:solidFill>
                  <a:schemeClr val="accent3"/>
                </a:solidFill>
                <a:latin typeface="+mj-lt"/>
              </a:rPr>
              <a:t>والعراق، والمغرب</a:t>
            </a:r>
            <a:r>
              <a:rPr lang="ar-LB" altLang="en-US" sz="2600" dirty="0">
                <a:solidFill>
                  <a:schemeClr val="accent3"/>
                </a:solidFill>
                <a:latin typeface="+mj-lt"/>
              </a:rPr>
              <a:t>)</a:t>
            </a:r>
            <a:r>
              <a:rPr lang="ar-JO" altLang="en-US" sz="2600" dirty="0">
                <a:solidFill>
                  <a:schemeClr val="accent3"/>
                </a:solidFill>
                <a:latin typeface="+mj-lt"/>
              </a:rPr>
              <a:t>.</a:t>
            </a:r>
            <a:endParaRPr lang="ar-LB" altLang="en-US" sz="2600" dirty="0">
              <a:solidFill>
                <a:schemeClr val="accent3"/>
              </a:solidFill>
              <a:latin typeface="+mj-lt"/>
            </a:endParaRPr>
          </a:p>
        </p:txBody>
      </p:sp>
      <p:sp>
        <p:nvSpPr>
          <p:cNvPr id="8" name="TextBox 7">
            <a:extLst>
              <a:ext uri="{FF2B5EF4-FFF2-40B4-BE49-F238E27FC236}">
                <a16:creationId xmlns:a16="http://schemas.microsoft.com/office/drawing/2014/main" id="{D36CBE6C-A3AE-4C27-91E2-D9D2127C901C}"/>
              </a:ext>
            </a:extLst>
          </p:cNvPr>
          <p:cNvSpPr txBox="1"/>
          <p:nvPr/>
        </p:nvSpPr>
        <p:spPr>
          <a:xfrm>
            <a:off x="10708315" y="2219373"/>
            <a:ext cx="1446809" cy="1107996"/>
          </a:xfrm>
          <a:prstGeom prst="rect">
            <a:avLst/>
          </a:prstGeom>
          <a:noFill/>
        </p:spPr>
        <p:txBody>
          <a:bodyPr wrap="square" rtlCol="0">
            <a:spAutoFit/>
          </a:bodyPr>
          <a:lstStyle/>
          <a:p>
            <a:pPr algn="ctr" rtl="1"/>
            <a:r>
              <a:rPr lang="ar-LB" altLang="en-US" sz="6600" b="1" dirty="0">
                <a:solidFill>
                  <a:schemeClr val="accent3"/>
                </a:solidFill>
                <a:latin typeface="+mj-lt"/>
              </a:rPr>
              <a:t> </a:t>
            </a:r>
            <a:r>
              <a:rPr lang="ar-JO" altLang="en-US" sz="5400" b="1" dirty="0">
                <a:solidFill>
                  <a:schemeClr val="accent3"/>
                </a:solidFill>
                <a:latin typeface="+mj-lt"/>
              </a:rPr>
              <a:t>3</a:t>
            </a:r>
            <a:r>
              <a:rPr lang="ar-LB" altLang="en-US" sz="2400" b="1" dirty="0">
                <a:solidFill>
                  <a:schemeClr val="accent3"/>
                </a:solidFill>
                <a:latin typeface="+mj-lt"/>
              </a:rPr>
              <a:t> </a:t>
            </a:r>
            <a:r>
              <a:rPr lang="ar-LB" altLang="en-US" sz="2400" dirty="0">
                <a:solidFill>
                  <a:schemeClr val="accent3"/>
                </a:solidFill>
                <a:latin typeface="+mj-lt"/>
              </a:rPr>
              <a:t>دول</a:t>
            </a:r>
            <a:endParaRPr lang="en-US" sz="6600" dirty="0"/>
          </a:p>
        </p:txBody>
      </p:sp>
      <p:sp>
        <p:nvSpPr>
          <p:cNvPr id="12" name="TextBox 11">
            <a:extLst>
              <a:ext uri="{FF2B5EF4-FFF2-40B4-BE49-F238E27FC236}">
                <a16:creationId xmlns:a16="http://schemas.microsoft.com/office/drawing/2014/main" id="{A64505FD-54D1-4CFC-22D2-978F081E54D7}"/>
              </a:ext>
            </a:extLst>
          </p:cNvPr>
          <p:cNvSpPr txBox="1"/>
          <p:nvPr/>
        </p:nvSpPr>
        <p:spPr>
          <a:xfrm>
            <a:off x="9661886" y="4096625"/>
            <a:ext cx="1786674" cy="923330"/>
          </a:xfrm>
          <a:prstGeom prst="rect">
            <a:avLst/>
          </a:prstGeom>
          <a:noFill/>
        </p:spPr>
        <p:txBody>
          <a:bodyPr wrap="square" rtlCol="0">
            <a:spAutoFit/>
          </a:bodyPr>
          <a:lstStyle/>
          <a:p>
            <a:pPr algn="ctr" rtl="1"/>
            <a:r>
              <a:rPr lang="ar-LB" altLang="en-US" sz="5400" b="1" dirty="0">
                <a:solidFill>
                  <a:schemeClr val="accent3"/>
                </a:solidFill>
                <a:latin typeface="+mj-lt"/>
              </a:rPr>
              <a:t> </a:t>
            </a:r>
            <a:r>
              <a:rPr lang="ar-JO" altLang="en-US" sz="5400" b="1" dirty="0">
                <a:solidFill>
                  <a:schemeClr val="accent3"/>
                </a:solidFill>
                <a:latin typeface="+mj-lt"/>
              </a:rPr>
              <a:t>11</a:t>
            </a:r>
            <a:r>
              <a:rPr lang="ar-LB" altLang="en-US" sz="5400" b="1" dirty="0">
                <a:solidFill>
                  <a:schemeClr val="accent3"/>
                </a:solidFill>
                <a:latin typeface="+mj-lt"/>
              </a:rPr>
              <a:t> </a:t>
            </a:r>
            <a:r>
              <a:rPr lang="ar-LB" altLang="en-US" sz="2400" dirty="0">
                <a:solidFill>
                  <a:schemeClr val="accent3"/>
                </a:solidFill>
                <a:latin typeface="+mj-lt"/>
              </a:rPr>
              <a:t>دولة</a:t>
            </a:r>
            <a:endParaRPr lang="en-US" sz="2400" b="1" dirty="0"/>
          </a:p>
        </p:txBody>
      </p:sp>
      <p:sp>
        <p:nvSpPr>
          <p:cNvPr id="14" name="TextBox 13">
            <a:extLst>
              <a:ext uri="{FF2B5EF4-FFF2-40B4-BE49-F238E27FC236}">
                <a16:creationId xmlns:a16="http://schemas.microsoft.com/office/drawing/2014/main" id="{51FE0D34-FA0F-DC35-A6D2-730EAB32159C}"/>
              </a:ext>
            </a:extLst>
          </p:cNvPr>
          <p:cNvSpPr txBox="1"/>
          <p:nvPr/>
        </p:nvSpPr>
        <p:spPr>
          <a:xfrm>
            <a:off x="9673388" y="3285735"/>
            <a:ext cx="1210016" cy="923330"/>
          </a:xfrm>
          <a:prstGeom prst="rect">
            <a:avLst/>
          </a:prstGeom>
          <a:noFill/>
        </p:spPr>
        <p:txBody>
          <a:bodyPr wrap="square" rtlCol="0">
            <a:spAutoFit/>
          </a:bodyPr>
          <a:lstStyle/>
          <a:p>
            <a:pPr algn="ctr" rtl="1"/>
            <a:r>
              <a:rPr lang="ar-JO" altLang="en-US" sz="5400" b="1" dirty="0">
                <a:solidFill>
                  <a:schemeClr val="accent3"/>
                </a:solidFill>
                <a:latin typeface="+mj-lt"/>
              </a:rPr>
              <a:t>9</a:t>
            </a:r>
            <a:r>
              <a:rPr lang="ar-LB" altLang="en-US" sz="5400" b="1" dirty="0">
                <a:solidFill>
                  <a:schemeClr val="accent3"/>
                </a:solidFill>
                <a:latin typeface="+mj-lt"/>
              </a:rPr>
              <a:t> </a:t>
            </a:r>
            <a:r>
              <a:rPr lang="ar-LB" altLang="en-US" sz="2400" dirty="0">
                <a:solidFill>
                  <a:schemeClr val="accent3"/>
                </a:solidFill>
                <a:latin typeface="+mj-lt"/>
              </a:rPr>
              <a:t>دول</a:t>
            </a:r>
            <a:endParaRPr lang="en-US" sz="2400" b="1" dirty="0"/>
          </a:p>
        </p:txBody>
      </p:sp>
      <p:sp>
        <p:nvSpPr>
          <p:cNvPr id="15" name="Text Placeholder 9">
            <a:extLst>
              <a:ext uri="{FF2B5EF4-FFF2-40B4-BE49-F238E27FC236}">
                <a16:creationId xmlns:a16="http://schemas.microsoft.com/office/drawing/2014/main" id="{161F44DA-A61A-A316-5ACA-438E67A8E88A}"/>
              </a:ext>
            </a:extLst>
          </p:cNvPr>
          <p:cNvSpPr txBox="1">
            <a:spLocks/>
          </p:cNvSpPr>
          <p:nvPr/>
        </p:nvSpPr>
        <p:spPr>
          <a:xfrm>
            <a:off x="78269" y="4096625"/>
            <a:ext cx="9393901" cy="123110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600" dirty="0">
                <a:solidFill>
                  <a:schemeClr val="accent3"/>
                </a:solidFill>
                <a:latin typeface="+mj-lt"/>
              </a:rPr>
              <a:t>لا تحظى فيها المرأة بحقّ الولاية على الأطفال.</a:t>
            </a:r>
          </a:p>
        </p:txBody>
      </p:sp>
      <p:sp>
        <p:nvSpPr>
          <p:cNvPr id="18" name="TextBox 17">
            <a:extLst>
              <a:ext uri="{FF2B5EF4-FFF2-40B4-BE49-F238E27FC236}">
                <a16:creationId xmlns:a16="http://schemas.microsoft.com/office/drawing/2014/main" id="{C5502DAB-F864-751A-458E-AF069C361EA3}"/>
              </a:ext>
            </a:extLst>
          </p:cNvPr>
          <p:cNvSpPr txBox="1"/>
          <p:nvPr/>
        </p:nvSpPr>
        <p:spPr>
          <a:xfrm>
            <a:off x="10708459" y="5052556"/>
            <a:ext cx="1446809" cy="1938992"/>
          </a:xfrm>
          <a:prstGeom prst="rect">
            <a:avLst/>
          </a:prstGeom>
          <a:noFill/>
        </p:spPr>
        <p:txBody>
          <a:bodyPr wrap="square" rtlCol="0">
            <a:spAutoFit/>
          </a:bodyPr>
          <a:lstStyle/>
          <a:p>
            <a:pPr algn="ctr" rtl="1"/>
            <a:r>
              <a:rPr lang="ar-JO" altLang="en-US" sz="5400" b="1" dirty="0">
                <a:solidFill>
                  <a:schemeClr val="accent3"/>
                </a:solidFill>
                <a:latin typeface="+mj-lt"/>
              </a:rPr>
              <a:t>19</a:t>
            </a:r>
            <a:r>
              <a:rPr lang="ar-LB" altLang="en-US" sz="2400" dirty="0">
                <a:solidFill>
                  <a:schemeClr val="accent3"/>
                </a:solidFill>
                <a:latin typeface="+mj-lt"/>
              </a:rPr>
              <a:t>دولة</a:t>
            </a:r>
            <a:endParaRPr lang="en-US" sz="2400" dirty="0"/>
          </a:p>
          <a:p>
            <a:pPr algn="ctr"/>
            <a:endParaRPr lang="en-US" sz="6600" b="1" dirty="0"/>
          </a:p>
        </p:txBody>
      </p:sp>
    </p:spTree>
    <p:extLst>
      <p:ext uri="{BB962C8B-B14F-4D97-AF65-F5344CB8AC3E}">
        <p14:creationId xmlns:p14="http://schemas.microsoft.com/office/powerpoint/2010/main" val="532864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E86230C-215B-4541-1E26-8E466174FBF6}"/>
              </a:ext>
            </a:extLst>
          </p:cNvPr>
          <p:cNvSpPr>
            <a:spLocks noGrp="1"/>
          </p:cNvSpPr>
          <p:nvPr>
            <p:ph type="title"/>
          </p:nvPr>
        </p:nvSpPr>
        <p:spPr>
          <a:xfrm>
            <a:off x="211016" y="24220"/>
            <a:ext cx="11658600" cy="1231106"/>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المسائل الأسرية في تشريعات دول المنطقة - </a:t>
            </a:r>
            <a:r>
              <a:rPr lang="ar-JO" dirty="0">
                <a:solidFill>
                  <a:schemeClr val="accent5"/>
                </a:solidFill>
                <a:latin typeface="American Typewriter Condensed L" panose="02090306020004020304" pitchFamily="18" charset="77"/>
                <a:ea typeface="Segoe UI Historic" panose="020B0502040204020203" pitchFamily="34" charset="0"/>
                <a:cs typeface="+mj-cs"/>
              </a:rPr>
              <a:t>منح </a:t>
            </a:r>
            <a:r>
              <a:rPr lang="ar-LB" dirty="0">
                <a:solidFill>
                  <a:schemeClr val="accent5"/>
                </a:solidFill>
                <a:ea typeface="Segoe UI Historic" panose="020B0502040204020203" pitchFamily="34" charset="0"/>
                <a:cs typeface="+mj-cs"/>
              </a:rPr>
              <a:t>الجنسية</a:t>
            </a:r>
            <a:r>
              <a:rPr lang="ar-JO" dirty="0">
                <a:solidFill>
                  <a:schemeClr val="accent5"/>
                </a:solidFill>
                <a:ea typeface="Segoe UI Historic" panose="020B0502040204020203" pitchFamily="34" charset="0"/>
                <a:cs typeface="+mj-cs"/>
              </a:rPr>
              <a:t> للأطفال</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2" name="32-Point Star 1">
            <a:extLst>
              <a:ext uri="{FF2B5EF4-FFF2-40B4-BE49-F238E27FC236}">
                <a16:creationId xmlns:a16="http://schemas.microsoft.com/office/drawing/2014/main" id="{3A43E1C6-2232-FB01-DE13-DA4F1D0284DF}"/>
              </a:ext>
            </a:extLst>
          </p:cNvPr>
          <p:cNvSpPr/>
          <p:nvPr/>
        </p:nvSpPr>
        <p:spPr>
          <a:xfrm>
            <a:off x="8892933" y="1772793"/>
            <a:ext cx="1778931" cy="1609908"/>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3000" dirty="0">
                <a:ln>
                  <a:solidFill>
                    <a:schemeClr val="accent5"/>
                  </a:solidFill>
                </a:ln>
                <a:solidFill>
                  <a:schemeClr val="accent5"/>
                </a:solidFill>
              </a:rPr>
              <a:t>7</a:t>
            </a:r>
            <a:r>
              <a:rPr lang="ar-LB" sz="3000" dirty="0">
                <a:ln>
                  <a:solidFill>
                    <a:schemeClr val="accent5"/>
                  </a:solidFill>
                </a:ln>
                <a:solidFill>
                  <a:schemeClr val="accent5"/>
                </a:solidFill>
              </a:rPr>
              <a:t> دول</a:t>
            </a:r>
          </a:p>
        </p:txBody>
      </p:sp>
      <p:sp>
        <p:nvSpPr>
          <p:cNvPr id="4" name="Text Placeholder 9">
            <a:extLst>
              <a:ext uri="{FF2B5EF4-FFF2-40B4-BE49-F238E27FC236}">
                <a16:creationId xmlns:a16="http://schemas.microsoft.com/office/drawing/2014/main" id="{20E00182-967E-AA8F-509D-7F1D2005E3E3}"/>
              </a:ext>
            </a:extLst>
          </p:cNvPr>
          <p:cNvSpPr txBox="1">
            <a:spLocks/>
          </p:cNvSpPr>
          <p:nvPr/>
        </p:nvSpPr>
        <p:spPr>
          <a:xfrm>
            <a:off x="8098945" y="3382701"/>
            <a:ext cx="3366906" cy="160990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None/>
            </a:pPr>
            <a:r>
              <a:rPr lang="ar-LB" altLang="en-US" sz="2200" dirty="0">
                <a:solidFill>
                  <a:schemeClr val="accent3"/>
                </a:solidFill>
                <a:latin typeface="+mj-lt"/>
              </a:rPr>
              <a:t>تضمن المساواة في حقّ النساء في منح الجنسية لأطفالهنّ (</a:t>
            </a:r>
            <a:r>
              <a:rPr lang="ar-LB" altLang="en-US" sz="2200" b="1" dirty="0">
                <a:solidFill>
                  <a:schemeClr val="accent3"/>
                </a:solidFill>
                <a:latin typeface="+mj-lt"/>
              </a:rPr>
              <a:t>تونس، والجزائر، وجيبوتي</a:t>
            </a:r>
            <a:r>
              <a:rPr lang="ar-SA" altLang="en-US" sz="2200" b="1" dirty="0">
                <a:solidFill>
                  <a:schemeClr val="accent3"/>
                </a:solidFill>
                <a:latin typeface="+mj-lt"/>
              </a:rPr>
              <a:t>،</a:t>
            </a:r>
            <a:r>
              <a:rPr lang="ar-LB" altLang="en-US" sz="2200" b="1" dirty="0">
                <a:solidFill>
                  <a:schemeClr val="accent3"/>
                </a:solidFill>
                <a:latin typeface="+mj-lt"/>
              </a:rPr>
              <a:t> والسودان، والعراق، ومصر، والمغرب</a:t>
            </a:r>
            <a:r>
              <a:rPr lang="ar-LB" altLang="en-US" sz="2200" dirty="0">
                <a:solidFill>
                  <a:schemeClr val="accent3"/>
                </a:solidFill>
                <a:latin typeface="+mj-lt"/>
              </a:rPr>
              <a:t>)</a:t>
            </a:r>
          </a:p>
        </p:txBody>
      </p:sp>
      <p:sp>
        <p:nvSpPr>
          <p:cNvPr id="5" name="32-Point Star 4">
            <a:extLst>
              <a:ext uri="{FF2B5EF4-FFF2-40B4-BE49-F238E27FC236}">
                <a16:creationId xmlns:a16="http://schemas.microsoft.com/office/drawing/2014/main" id="{84FE2821-8BDC-FC67-E813-CAF5A30A9C68}"/>
              </a:ext>
            </a:extLst>
          </p:cNvPr>
          <p:cNvSpPr/>
          <p:nvPr/>
        </p:nvSpPr>
        <p:spPr>
          <a:xfrm>
            <a:off x="5327529" y="1772793"/>
            <a:ext cx="1778931" cy="1609908"/>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LB" sz="3000" dirty="0">
                <a:ln>
                  <a:solidFill>
                    <a:schemeClr val="accent5"/>
                  </a:solidFill>
                </a:ln>
                <a:solidFill>
                  <a:schemeClr val="accent5"/>
                </a:solidFill>
              </a:rPr>
              <a:t>دولتان</a:t>
            </a:r>
          </a:p>
        </p:txBody>
      </p:sp>
      <p:sp>
        <p:nvSpPr>
          <p:cNvPr id="8" name="Text Placeholder 9">
            <a:extLst>
              <a:ext uri="{FF2B5EF4-FFF2-40B4-BE49-F238E27FC236}">
                <a16:creationId xmlns:a16="http://schemas.microsoft.com/office/drawing/2014/main" id="{7855B362-6907-D7D1-AE83-B846F4F4AF63}"/>
              </a:ext>
            </a:extLst>
          </p:cNvPr>
          <p:cNvSpPr txBox="1">
            <a:spLocks/>
          </p:cNvSpPr>
          <p:nvPr/>
        </p:nvSpPr>
        <p:spPr>
          <a:xfrm>
            <a:off x="4533541" y="3382701"/>
            <a:ext cx="3366906" cy="160990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200" dirty="0">
                <a:solidFill>
                  <a:schemeClr val="accent3"/>
                </a:solidFill>
                <a:latin typeface="+mj-lt"/>
              </a:rPr>
              <a:t>توفّران بعض الامتيازات والحقوق للأطفال (</a:t>
            </a:r>
            <a:r>
              <a:rPr lang="ar-LB" altLang="en-US" sz="2200" b="1" dirty="0">
                <a:solidFill>
                  <a:schemeClr val="accent3"/>
                </a:solidFill>
                <a:latin typeface="+mj-lt"/>
              </a:rPr>
              <a:t>الإمارات العربية المتحدة والمملكة العربية السعودية</a:t>
            </a:r>
            <a:r>
              <a:rPr lang="ar-LB" altLang="en-US" sz="2200" dirty="0">
                <a:solidFill>
                  <a:schemeClr val="accent3"/>
                </a:solidFill>
                <a:latin typeface="+mj-lt"/>
              </a:rPr>
              <a:t>).</a:t>
            </a:r>
          </a:p>
        </p:txBody>
      </p:sp>
      <p:sp>
        <p:nvSpPr>
          <p:cNvPr id="12" name="32-Point Star 11">
            <a:extLst>
              <a:ext uri="{FF2B5EF4-FFF2-40B4-BE49-F238E27FC236}">
                <a16:creationId xmlns:a16="http://schemas.microsoft.com/office/drawing/2014/main" id="{6C8E69E8-A578-3FBD-E1B2-E52FC1B3FB85}"/>
              </a:ext>
            </a:extLst>
          </p:cNvPr>
          <p:cNvSpPr/>
          <p:nvPr/>
        </p:nvSpPr>
        <p:spPr>
          <a:xfrm>
            <a:off x="1762126" y="1774659"/>
            <a:ext cx="1778931" cy="1609908"/>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3000" dirty="0">
                <a:ln>
                  <a:solidFill>
                    <a:schemeClr val="accent5"/>
                  </a:solidFill>
                </a:ln>
                <a:solidFill>
                  <a:schemeClr val="accent5"/>
                </a:solidFill>
              </a:rPr>
              <a:t>10</a:t>
            </a:r>
            <a:r>
              <a:rPr lang="ar-LB" sz="3000" dirty="0">
                <a:ln>
                  <a:solidFill>
                    <a:schemeClr val="accent5"/>
                  </a:solidFill>
                </a:ln>
                <a:solidFill>
                  <a:schemeClr val="accent5"/>
                </a:solidFill>
              </a:rPr>
              <a:t> دول</a:t>
            </a:r>
          </a:p>
        </p:txBody>
      </p:sp>
      <p:sp>
        <p:nvSpPr>
          <p:cNvPr id="14" name="Text Placeholder 9">
            <a:extLst>
              <a:ext uri="{FF2B5EF4-FFF2-40B4-BE49-F238E27FC236}">
                <a16:creationId xmlns:a16="http://schemas.microsoft.com/office/drawing/2014/main" id="{F998E470-5491-02D6-7735-1A0E452A8998}"/>
              </a:ext>
            </a:extLst>
          </p:cNvPr>
          <p:cNvSpPr txBox="1">
            <a:spLocks/>
          </p:cNvSpPr>
          <p:nvPr/>
        </p:nvSpPr>
        <p:spPr>
          <a:xfrm>
            <a:off x="968138" y="3384567"/>
            <a:ext cx="3366906" cy="160990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200" dirty="0">
                <a:solidFill>
                  <a:schemeClr val="accent3"/>
                </a:solidFill>
                <a:latin typeface="+mj-lt"/>
              </a:rPr>
              <a:t>لا تضمن المساواة بين الرجل والمرأة في منح الجنسية للأطفال.</a:t>
            </a:r>
          </a:p>
        </p:txBody>
      </p:sp>
    </p:spTree>
    <p:extLst>
      <p:ext uri="{BB962C8B-B14F-4D97-AF65-F5344CB8AC3E}">
        <p14:creationId xmlns:p14="http://schemas.microsoft.com/office/powerpoint/2010/main" val="290541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E86230C-215B-4541-1E26-8E466174FBF6}"/>
              </a:ext>
            </a:extLst>
          </p:cNvPr>
          <p:cNvSpPr>
            <a:spLocks noGrp="1"/>
          </p:cNvSpPr>
          <p:nvPr>
            <p:ph type="title"/>
          </p:nvPr>
        </p:nvSpPr>
        <p:spPr>
          <a:xfrm>
            <a:off x="211016" y="24220"/>
            <a:ext cx="11658600" cy="1231106"/>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المسائل الأسرية في تشريعات دول المنطقة - </a:t>
            </a:r>
            <a:r>
              <a:rPr lang="ar-JO" dirty="0">
                <a:solidFill>
                  <a:schemeClr val="accent5"/>
                </a:solidFill>
                <a:ea typeface="Segoe UI Historic" panose="020B0502040204020203" pitchFamily="34" charset="0"/>
                <a:cs typeface="+mj-cs"/>
              </a:rPr>
              <a:t>منح </a:t>
            </a:r>
            <a:r>
              <a:rPr lang="ar-LB" dirty="0">
                <a:solidFill>
                  <a:schemeClr val="accent5"/>
                </a:solidFill>
                <a:ea typeface="Segoe UI Historic" panose="020B0502040204020203" pitchFamily="34" charset="0"/>
                <a:cs typeface="+mj-cs"/>
              </a:rPr>
              <a:t>الجنسي</a:t>
            </a:r>
            <a:r>
              <a:rPr lang="ar-JO" dirty="0">
                <a:solidFill>
                  <a:schemeClr val="accent5"/>
                </a:solidFill>
                <a:ea typeface="Segoe UI Historic" panose="020B0502040204020203" pitchFamily="34" charset="0"/>
                <a:cs typeface="+mj-cs"/>
              </a:rPr>
              <a:t>ة للزوج الأجنبي</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4" name="Text Placeholder 9">
            <a:extLst>
              <a:ext uri="{FF2B5EF4-FFF2-40B4-BE49-F238E27FC236}">
                <a16:creationId xmlns:a16="http://schemas.microsoft.com/office/drawing/2014/main" id="{20E00182-967E-AA8F-509D-7F1D2005E3E3}"/>
              </a:ext>
            </a:extLst>
          </p:cNvPr>
          <p:cNvSpPr txBox="1">
            <a:spLocks/>
          </p:cNvSpPr>
          <p:nvPr/>
        </p:nvSpPr>
        <p:spPr>
          <a:xfrm>
            <a:off x="7078894" y="3127053"/>
            <a:ext cx="4386957" cy="191048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None/>
            </a:pPr>
            <a:r>
              <a:rPr lang="ar-LB" altLang="en-US" dirty="0">
                <a:solidFill>
                  <a:schemeClr val="accent3"/>
                </a:solidFill>
                <a:latin typeface="+mj-lt"/>
              </a:rPr>
              <a:t>تضمن كلٌّ من </a:t>
            </a:r>
            <a:r>
              <a:rPr lang="ar-LB" altLang="en-US" b="1" dirty="0">
                <a:solidFill>
                  <a:schemeClr val="accent3"/>
                </a:solidFill>
                <a:latin typeface="+mj-lt"/>
              </a:rPr>
              <a:t>الجزائر وجيبوتي والعراق </a:t>
            </a:r>
            <a:r>
              <a:rPr lang="ar-LB" altLang="en-US" dirty="0">
                <a:solidFill>
                  <a:schemeClr val="accent3"/>
                </a:solidFill>
                <a:latin typeface="+mj-lt"/>
              </a:rPr>
              <a:t>حقّ المرأة في نقل جنسيتها إلى زوجها الأجنبي.</a:t>
            </a:r>
          </a:p>
        </p:txBody>
      </p:sp>
      <p:pic>
        <p:nvPicPr>
          <p:cNvPr id="6" name="Picture 5">
            <a:extLst>
              <a:ext uri="{FF2B5EF4-FFF2-40B4-BE49-F238E27FC236}">
                <a16:creationId xmlns:a16="http://schemas.microsoft.com/office/drawing/2014/main" id="{318CEDE7-21ED-4412-C416-8E4A1A5DF951}"/>
              </a:ext>
            </a:extLst>
          </p:cNvPr>
          <p:cNvPicPr>
            <a:picLocks noChangeAspect="1"/>
          </p:cNvPicPr>
          <p:nvPr/>
        </p:nvPicPr>
        <p:blipFill rotWithShape="1">
          <a:blip r:embed="rId2"/>
          <a:srcRect l="23486" t="11169" r="21562" b="9531"/>
          <a:stretch/>
        </p:blipFill>
        <p:spPr>
          <a:xfrm>
            <a:off x="10150719" y="1836870"/>
            <a:ext cx="1315132" cy="1265236"/>
          </a:xfrm>
          <a:prstGeom prst="ellipse">
            <a:avLst/>
          </a:prstGeom>
        </p:spPr>
      </p:pic>
      <p:pic>
        <p:nvPicPr>
          <p:cNvPr id="7" name="Picture 6">
            <a:extLst>
              <a:ext uri="{FF2B5EF4-FFF2-40B4-BE49-F238E27FC236}">
                <a16:creationId xmlns:a16="http://schemas.microsoft.com/office/drawing/2014/main" id="{B2215764-D71E-613A-E589-FE0C374665B8}"/>
              </a:ext>
            </a:extLst>
          </p:cNvPr>
          <p:cNvPicPr>
            <a:picLocks noChangeAspect="1"/>
          </p:cNvPicPr>
          <p:nvPr/>
        </p:nvPicPr>
        <p:blipFill>
          <a:blip r:embed="rId3"/>
          <a:stretch>
            <a:fillRect/>
          </a:stretch>
        </p:blipFill>
        <p:spPr>
          <a:xfrm>
            <a:off x="8467266" y="1811922"/>
            <a:ext cx="1315132" cy="1315132"/>
          </a:xfrm>
          <a:prstGeom prst="rect">
            <a:avLst/>
          </a:prstGeom>
        </p:spPr>
      </p:pic>
      <p:pic>
        <p:nvPicPr>
          <p:cNvPr id="9" name="Picture 8">
            <a:extLst>
              <a:ext uri="{FF2B5EF4-FFF2-40B4-BE49-F238E27FC236}">
                <a16:creationId xmlns:a16="http://schemas.microsoft.com/office/drawing/2014/main" id="{AA80E374-63C6-8576-8F78-CE3C338E6349}"/>
              </a:ext>
            </a:extLst>
          </p:cNvPr>
          <p:cNvPicPr>
            <a:picLocks noChangeAspect="1"/>
          </p:cNvPicPr>
          <p:nvPr/>
        </p:nvPicPr>
        <p:blipFill rotWithShape="1">
          <a:blip r:embed="rId4"/>
          <a:srcRect l="21492" t="9158" r="21394" b="10183"/>
          <a:stretch/>
        </p:blipFill>
        <p:spPr>
          <a:xfrm>
            <a:off x="6783813" y="1850397"/>
            <a:ext cx="1315132" cy="1238183"/>
          </a:xfrm>
          <a:prstGeom prst="ellipse">
            <a:avLst/>
          </a:prstGeom>
        </p:spPr>
      </p:pic>
      <p:pic>
        <p:nvPicPr>
          <p:cNvPr id="11" name="Picture 10">
            <a:extLst>
              <a:ext uri="{FF2B5EF4-FFF2-40B4-BE49-F238E27FC236}">
                <a16:creationId xmlns:a16="http://schemas.microsoft.com/office/drawing/2014/main" id="{7E078AE2-B482-B655-8EAE-A96D632EEFC8}"/>
              </a:ext>
            </a:extLst>
          </p:cNvPr>
          <p:cNvPicPr>
            <a:picLocks noChangeAspect="1"/>
          </p:cNvPicPr>
          <p:nvPr/>
        </p:nvPicPr>
        <p:blipFill>
          <a:blip r:embed="rId5"/>
          <a:stretch>
            <a:fillRect/>
          </a:stretch>
        </p:blipFill>
        <p:spPr>
          <a:xfrm>
            <a:off x="2409602" y="1811922"/>
            <a:ext cx="1526934" cy="1526934"/>
          </a:xfrm>
          <a:prstGeom prst="rect">
            <a:avLst/>
          </a:prstGeom>
        </p:spPr>
      </p:pic>
      <p:sp>
        <p:nvSpPr>
          <p:cNvPr id="13" name="Text Placeholder 9">
            <a:extLst>
              <a:ext uri="{FF2B5EF4-FFF2-40B4-BE49-F238E27FC236}">
                <a16:creationId xmlns:a16="http://schemas.microsoft.com/office/drawing/2014/main" id="{20805A22-50D0-74A5-DBBC-2F0C54148306}"/>
              </a:ext>
            </a:extLst>
          </p:cNvPr>
          <p:cNvSpPr txBox="1">
            <a:spLocks/>
          </p:cNvSpPr>
          <p:nvPr/>
        </p:nvSpPr>
        <p:spPr>
          <a:xfrm>
            <a:off x="895186" y="3427633"/>
            <a:ext cx="4837794" cy="1910487"/>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dirty="0">
                <a:solidFill>
                  <a:schemeClr val="accent3"/>
                </a:solidFill>
                <a:latin typeface="+mj-lt"/>
              </a:rPr>
              <a:t>في عام 2019، نصّ الدستور الانتقالي في </a:t>
            </a:r>
            <a:r>
              <a:rPr lang="ar-LB" altLang="en-US" b="1" dirty="0">
                <a:solidFill>
                  <a:schemeClr val="accent3"/>
                </a:solidFill>
                <a:latin typeface="+mj-lt"/>
              </a:rPr>
              <a:t>السودان</a:t>
            </a:r>
            <a:r>
              <a:rPr lang="ar-LB" altLang="en-US" dirty="0">
                <a:solidFill>
                  <a:schemeClr val="accent3"/>
                </a:solidFill>
                <a:latin typeface="+mj-lt"/>
              </a:rPr>
              <a:t> على المساواة بين الرجل والمرأة في منح الجنسية للزوج/الزوجة من دون أن يتم إدراج هذا النص في قانون الجنسية.</a:t>
            </a:r>
          </a:p>
        </p:txBody>
      </p:sp>
    </p:spTree>
    <p:extLst>
      <p:ext uri="{BB962C8B-B14F-4D97-AF65-F5344CB8AC3E}">
        <p14:creationId xmlns:p14="http://schemas.microsoft.com/office/powerpoint/2010/main" val="4023221828"/>
      </p:ext>
    </p:extLst>
  </p:cSld>
  <p:clrMapOvr>
    <a:masterClrMapping/>
  </p:clrMapOvr>
</p:sld>
</file>

<file path=ppt/theme/theme1.xml><?xml version="1.0" encoding="utf-8"?>
<a:theme xmlns:a="http://schemas.openxmlformats.org/drawingml/2006/main" name="Office Theme">
  <a:themeElements>
    <a:clrScheme name="Feminine Neutrals">
      <a:dk1>
        <a:srgbClr val="000000"/>
      </a:dk1>
      <a:lt1>
        <a:srgbClr val="FFFFFF"/>
      </a:lt1>
      <a:dk2>
        <a:srgbClr val="000000"/>
      </a:dk2>
      <a:lt2>
        <a:srgbClr val="E6E6E6"/>
      </a:lt2>
      <a:accent1>
        <a:srgbClr val="FCDCD1"/>
      </a:accent1>
      <a:accent2>
        <a:srgbClr val="FFB6A3"/>
      </a:accent2>
      <a:accent3>
        <a:srgbClr val="C16550"/>
      </a:accent3>
      <a:accent4>
        <a:srgbClr val="FEF7F4"/>
      </a:accent4>
      <a:accent5>
        <a:srgbClr val="8A443A"/>
      </a:accent5>
      <a:accent6>
        <a:srgbClr val="EEDED1"/>
      </a:accent6>
      <a:hlink>
        <a:srgbClr val="E0CCBF"/>
      </a:hlink>
      <a:folHlink>
        <a:srgbClr val="C16E32"/>
      </a:folHlink>
    </a:clrScheme>
    <a:fontScheme name="Custom 4">
      <a:majorFont>
        <a:latin typeface="Segoe UI"/>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omen's History_TM10107764_Win32_LH_v4" id="{AC635B7D-C2D6-408D-AB8F-C03D582CC5EF}" vid="{62200808-B30B-4ED4-83F3-E3A969C6164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595BB57-19EB-4557-B5D2-B6E7784AF408}">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B8AAEAA2-4CF8-449D-8745-25872C8482C9}">
  <ds:schemaRefs>
    <ds:schemaRef ds:uri="http://schemas.microsoft.com/sharepoint/v3/contenttype/forms"/>
  </ds:schemaRefs>
</ds:datastoreItem>
</file>

<file path=customXml/itemProps3.xml><?xml version="1.0" encoding="utf-8"?>
<ds:datastoreItem xmlns:ds="http://schemas.openxmlformats.org/officeDocument/2006/customXml" ds:itemID="{811E5987-7DAE-478C-B57E-B58680B871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2126</TotalTime>
  <Words>479</Words>
  <Application>Microsoft Office PowerPoint</Application>
  <PresentationFormat>Widescreen</PresentationFormat>
  <Paragraphs>35</Paragraphs>
  <Slides>7</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American Typewriter Condensed L</vt:lpstr>
      <vt:lpstr>Arial</vt:lpstr>
      <vt:lpstr>Segoe UI</vt:lpstr>
      <vt:lpstr>Office Theme</vt:lpstr>
      <vt:lpstr>المسائل الأسرية في القوانين في المنطقة العربية</vt:lpstr>
      <vt:lpstr>التقدّم المحرَز في تشريعات دول المنطقة في السنتين الأخيرتين (1)</vt:lpstr>
      <vt:lpstr>التقدّم المحرَز في تشريعات دول المنطقة في السنتين الأخيرتين (2)</vt:lpstr>
      <vt:lpstr>تجربة تونس</vt:lpstr>
      <vt:lpstr>المسائل الأسرية في تشريعات دول المنطقة</vt:lpstr>
      <vt:lpstr>المسائل الأسرية في تشريعات دول المنطقة - منح الجنسية للأطفال</vt:lpstr>
      <vt:lpstr>المسائل الأسرية في تشريعات دول المنطقة - منح الجنسية للزوج الأجنبي</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Women’s History Month</dc:title>
  <dc:subject/>
  <dc:creator>Mohammed Al Bizri</dc:creator>
  <cp:keywords/>
  <dc:description/>
  <cp:lastModifiedBy>Loubna Asmar</cp:lastModifiedBy>
  <cp:revision>83</cp:revision>
  <dcterms:created xsi:type="dcterms:W3CDTF">2024-05-09T12:04:20Z</dcterms:created>
  <dcterms:modified xsi:type="dcterms:W3CDTF">2024-05-29T09:53:46Z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